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0" r:id="rId3"/>
    <p:sldId id="271" r:id="rId4"/>
    <p:sldId id="272" r:id="rId5"/>
    <p:sldId id="273" r:id="rId6"/>
    <p:sldId id="276" r:id="rId7"/>
    <p:sldId id="263" r:id="rId8"/>
    <p:sldId id="27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50B1C"/>
    <a:srgbClr val="FDA735"/>
    <a:srgbClr val="FDB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0" autoAdjust="0"/>
    <p:restoredTop sz="94309"/>
  </p:normalViewPr>
  <p:slideViewPr>
    <p:cSldViewPr>
      <p:cViewPr>
        <p:scale>
          <a:sx n="96" d="100"/>
          <a:sy n="96" d="100"/>
        </p:scale>
        <p:origin x="1584" y="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3672D0-8D4E-9341-B583-87C106C698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37DB9-FD24-6742-92F7-21E668AD3B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FCA8C-87B9-604E-92DB-F17EA7E98BC0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221A2-90BD-EB4C-B968-203F210530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96BF3-7956-5846-9EF5-304D6B0DB9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03C21-8890-6B48-A6CE-68764248D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8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2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5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75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36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82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8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8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1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791200"/>
          </a:xfrm>
        </p:spPr>
        <p:txBody>
          <a:bodyPr lIns="0" tIns="0" rIns="0" bIns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Functions in a program occupy memory.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name of the function is a pointer to its first byte of memory.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Pointer variables may hold the address of a function and be used to invoke the function indirectly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function pointer is a variable that stores the address of a function that can later be called through that function pointer.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 interesting, efficient, and elegant programming techniques.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use them to replace switch / if statements.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7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implement a jump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733" y="711200"/>
            <a:ext cx="8458200" cy="57912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 hundred or so operators, the switch statement will become extremely large</a:t>
            </a:r>
          </a:p>
          <a:p>
            <a:pPr marL="800100" lvl="2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add(double, double);</a:t>
            </a:r>
          </a:p>
          <a:p>
            <a:pPr marL="800100" lvl="2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sub(double, double);</a:t>
            </a:r>
          </a:p>
          <a:p>
            <a:pPr marL="800100" lvl="2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mul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(double, double);</a:t>
            </a:r>
          </a:p>
          <a:p>
            <a:pPr marL="800100" lvl="2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div(double, double); 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…</a:t>
            </a:r>
          </a:p>
          <a:p>
            <a:pPr marL="800100" lvl="2" indent="0">
              <a:spcAft>
                <a:spcPts val="600"/>
              </a:spcAft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endParaRPr lang="en-US" sz="28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(*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op_func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[]) (double, double) = {add, 			  sub,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mul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div, …}; 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array of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fp</a:t>
            </a: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result =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op_func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[operator] (d1, d2);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00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420"/>
            <a:ext cx="8382000" cy="5791200"/>
          </a:xfrm>
        </p:spPr>
        <p:txBody>
          <a:bodyPr lIns="0" tIns="0" rIns="0" bIns="0">
            <a:no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functions 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main, fun1,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fun2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10069"/>
              </p:ext>
            </p:extLst>
          </p:nvPr>
        </p:nvGraphicFramePr>
        <p:xfrm>
          <a:off x="2895600" y="1828800"/>
          <a:ext cx="5029200" cy="2743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8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7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code for</a:t>
                      </a:r>
                    </a:p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</a:t>
                      </a: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main()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DB8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code for</a:t>
                      </a:r>
                    </a:p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void fun1()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6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DA7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code for</a:t>
                      </a:r>
                    </a:p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double fun2(</a:t>
                      </a:r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</a:t>
                      </a: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double)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52040" y="1690299"/>
            <a:ext cx="533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1751" y="2470085"/>
            <a:ext cx="64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3954" y="3426433"/>
            <a:ext cx="533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36435" y="1828799"/>
            <a:ext cx="282965" cy="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94610" y="3584807"/>
            <a:ext cx="248236" cy="1758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67354" y="2680636"/>
            <a:ext cx="275492" cy="1251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7282" y="2839416"/>
            <a:ext cx="738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pf1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0600" y="3805420"/>
            <a:ext cx="609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pf2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74556" y="3805422"/>
            <a:ext cx="282965" cy="276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00200" y="2885584"/>
            <a:ext cx="282965" cy="276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741682" y="2839417"/>
            <a:ext cx="1153918" cy="18466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716038" y="3703432"/>
            <a:ext cx="1126808" cy="240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7088" y="4128120"/>
            <a:ext cx="1876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pointer to</a:t>
            </a:r>
          </a:p>
          <a:p>
            <a:pPr algn="ctr"/>
            <a:r>
              <a:rPr lang="en-US" dirty="0"/>
              <a:t>function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72275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6467" y="239486"/>
            <a:ext cx="8229600" cy="446314"/>
          </a:xfrm>
        </p:spPr>
        <p:txBody>
          <a:bodyPr>
            <a:noAutofit/>
          </a:bodyPr>
          <a:lstStyle/>
          <a:p>
            <a:pPr lvl="0"/>
            <a:b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Declaring a pointer to a function</a:t>
            </a:r>
            <a:b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132114"/>
            <a:ext cx="8305800" cy="5181599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general syntax: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4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return_type</a:t>
            </a:r>
            <a:r>
              <a:rPr lang="en-US" sz="24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(*</a:t>
            </a:r>
            <a:r>
              <a:rPr lang="en-US" sz="24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fp_name</a:t>
            </a:r>
            <a:r>
              <a:rPr lang="en-US" sz="24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 (parameter-list)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4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(*f1) ();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4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(*f2) (</a:t>
            </a:r>
            <a:r>
              <a:rPr lang="en-US" sz="24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double);</a:t>
            </a:r>
          </a:p>
        </p:txBody>
      </p:sp>
    </p:spTree>
    <p:extLst>
      <p:ext uri="{BB962C8B-B14F-4D97-AF65-F5344CB8AC3E}">
        <p14:creationId xmlns:p14="http://schemas.microsoft.com/office/powerpoint/2010/main" val="17705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3287"/>
            <a:ext cx="8229600" cy="446314"/>
          </a:xfrm>
        </p:spPr>
        <p:txBody>
          <a:bodyPr>
            <a:noAutofit/>
          </a:bodyPr>
          <a:lstStyle/>
          <a:p>
            <a:pPr lvl="0"/>
            <a:b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Initializing a pointer to a function</a:t>
            </a:r>
            <a:b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pointer to a function must be initialized to point to something before it can be used: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fun1();  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prototype</a:t>
            </a: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(*pf1) () = &amp;fun1;   </a:t>
            </a:r>
            <a:r>
              <a:rPr lang="en-US" sz="2000" dirty="0">
                <a:solidFill>
                  <a:srgbClr val="F50B1C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the &amp; is optional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000" dirty="0">
                <a:solidFill>
                  <a:srgbClr val="F50B1C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	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OR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(*pf1) ();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pf1 = fun1;</a:t>
            </a:r>
          </a:p>
          <a:p>
            <a:pPr marL="400050" lvl="1" indent="0">
              <a:spcAft>
                <a:spcPts val="1200"/>
              </a:spcAft>
              <a:buNone/>
            </a:pPr>
            <a:endParaRPr lang="en-US" sz="2000" dirty="0">
              <a:solidFill>
                <a:srgbClr val="F50B1C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fun2(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float);  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prototype</a:t>
            </a: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(*pf2) (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float) = fun2;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OR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 (*pf2) (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double);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pf2 = fun2;</a:t>
            </a:r>
          </a:p>
          <a:p>
            <a:pPr marL="400050" lvl="1" indent="0">
              <a:spcAft>
                <a:spcPts val="1200"/>
              </a:spcAft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lvl="1" indent="0">
              <a:spcAft>
                <a:spcPts val="1200"/>
              </a:spcAft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9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63287"/>
            <a:ext cx="8229600" cy="446314"/>
          </a:xfrm>
        </p:spPr>
        <p:txBody>
          <a:bodyPr>
            <a:noAutofit/>
          </a:bodyPr>
          <a:lstStyle/>
          <a:p>
            <a:pPr lvl="0"/>
            <a:b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Calling the function</a:t>
            </a:r>
            <a:b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762000"/>
            <a:ext cx="8686800" cy="57912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function has been declared and initialized, there are three ways to call the function:</a:t>
            </a:r>
          </a:p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fun1();   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calls the function </a:t>
            </a:r>
            <a:r>
              <a:rPr lang="en-US" sz="2000" i="1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fun1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by name</a:t>
            </a: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(*f1)();  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// apply indirection to f1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f1();     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/* indirection is not needed, because 			      the compiler wants a pointer to the 		      function */</a:t>
            </a:r>
          </a:p>
          <a:p>
            <a:pPr marL="400050" lvl="1" indent="0">
              <a:spcAft>
                <a:spcPts val="1200"/>
              </a:spcAft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double x;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x = fun2(7, 5.5);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x = (*f2)(7, 5.5);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x = f2(7, 5.5)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2442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556B-6AB5-514D-B297-4D62F528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6FCF6-E9B6-9E45-9C7B-9E1C54B10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60437"/>
            <a:ext cx="8610600" cy="58975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adder(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(a + b);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 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// declaring a function pointer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 	since the return type is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 	that is the type of pointer;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 	the parameter types are required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adder;	    	// setting the function pointer to point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 	to the address location for adder()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sum = (*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)(3, 4);	// calling the function using the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 	function pointer;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	the parentheses around the pointer are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 	required; the arguments need to be the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	// 	right types (both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this case)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("sum is: %d \n", sum);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765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for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4267"/>
            <a:ext cx="8875295" cy="57912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1.  to pass a function pointer as an argument in a function call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/** Function pointers as parameters to functions **/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#include &lt;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stdio.h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&gt;</a:t>
            </a:r>
          </a:p>
          <a:p>
            <a:pPr marL="8001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9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add(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b);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multiply(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b);</a:t>
            </a:r>
          </a:p>
          <a:p>
            <a:pPr marL="40005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compute(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(*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fnp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)(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);</a:t>
            </a:r>
          </a:p>
          <a:p>
            <a:pPr marL="400050" lvl="1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9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main()   {</a:t>
            </a:r>
          </a:p>
          <a:p>
            <a:pPr marL="40005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answer;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("\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npassing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funtion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pointer\n");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answer = compute(add, 6, 4);</a:t>
            </a: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("sum = %d\n", answer);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answer = compute(multiply, 6, 4);</a:t>
            </a:r>
          </a:p>
          <a:p>
            <a:pPr marL="40005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("product = %d\n", answer);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return 0;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92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argument to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914400"/>
            <a:ext cx="9144000" cy="5791200"/>
          </a:xfrm>
        </p:spPr>
        <p:txBody>
          <a:bodyPr>
            <a:noAutofit/>
          </a:bodyPr>
          <a:lstStyle/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/* This function computes a result based on the function passed as an argument.  */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compute(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(*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fnp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)(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a,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b)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b)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result = (*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fnp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)(a, b);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return result;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/* This function returns the sum of its arguments */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add(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b)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return (a + b);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/* This function returns the product of its arguments */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multiply(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a,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b)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return (a * b);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7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for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85800"/>
            <a:ext cx="8763000" cy="6019800"/>
          </a:xfrm>
        </p:spPr>
        <p:txBody>
          <a:bodyPr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2.  jump table (branch table), is an array of pointers to functions.    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switch(operator)    {</a:t>
            </a:r>
          </a:p>
          <a:p>
            <a:pPr marL="85725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case ADD: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result = add(op1, op2)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break;</a:t>
            </a:r>
          </a:p>
          <a:p>
            <a:pPr marL="85725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case SUB: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result = sub(op1, op2)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break;</a:t>
            </a:r>
          </a:p>
          <a:p>
            <a:pPr marL="85725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case MUL: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result = </a:t>
            </a:r>
            <a:r>
              <a:rPr lang="en-US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mul</a:t>
            </a:r>
            <a:r>
              <a:rPr lang="en-US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(op1, op2)</a:t>
            </a:r>
          </a:p>
          <a:p>
            <a:pPr marL="1314450" lvl="3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break;</a:t>
            </a:r>
          </a:p>
          <a:p>
            <a:pPr marL="85725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case DIV: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result = div(op1, op2);</a:t>
            </a:r>
          </a:p>
          <a:p>
            <a:pPr marL="857250" lvl="2"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break;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…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41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10599</TotalTime>
  <Words>680</Words>
  <Application>Microsoft Macintosh PowerPoint</Application>
  <PresentationFormat>On-screen Show (4:3)</PresentationFormat>
  <Paragraphs>154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Office Theme</vt:lpstr>
      <vt:lpstr>Function Pointers</vt:lpstr>
      <vt:lpstr>Function Pointers</vt:lpstr>
      <vt:lpstr> Declaring a pointer to a function </vt:lpstr>
      <vt:lpstr> Initializing a pointer to a function </vt:lpstr>
      <vt:lpstr> Calling the function </vt:lpstr>
      <vt:lpstr>Simple Example</vt:lpstr>
      <vt:lpstr>Uses for function pointers</vt:lpstr>
      <vt:lpstr>As argument to a function</vt:lpstr>
      <vt:lpstr>Uses for function pointers</vt:lpstr>
      <vt:lpstr>To implement a jump table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51</cp:revision>
  <cp:lastPrinted>2019-01-23T13:39:29Z</cp:lastPrinted>
  <dcterms:created xsi:type="dcterms:W3CDTF">2013-06-20T05:02:42Z</dcterms:created>
  <dcterms:modified xsi:type="dcterms:W3CDTF">2019-01-28T00:28:57Z</dcterms:modified>
</cp:coreProperties>
</file>