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9" r:id="rId3"/>
    <p:sldId id="257" r:id="rId4"/>
    <p:sldId id="258" r:id="rId5"/>
    <p:sldId id="261" r:id="rId6"/>
    <p:sldId id="267" r:id="rId7"/>
    <p:sldId id="268" r:id="rId8"/>
    <p:sldId id="264" r:id="rId9"/>
    <p:sldId id="266" r:id="rId10"/>
    <p:sldId id="265" r:id="rId11"/>
    <p:sldId id="262" r:id="rId12"/>
    <p:sldId id="263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07A59-D518-4713-80C6-55DFB6C52742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961B0-5A3C-4658-B9D9-F29CE5951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961B0-5A3C-4658-B9D9-F29CE595116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961B0-5A3C-4658-B9D9-F29CE595116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Image</a:t>
            </a:r>
            <a:r>
              <a:rPr lang="en-US" baseline="0" dirty="0" smtClean="0"/>
              <a:t> of 2 faces next to each other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961B0-5A3C-4658-B9D9-F29CE595116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Image of ID</a:t>
            </a:r>
            <a:r>
              <a:rPr lang="en-US" baseline="0" dirty="0" smtClean="0"/>
              <a:t> experiment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961B0-5A3C-4658-B9D9-F29CE595116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Heatmap</a:t>
            </a:r>
            <a:r>
              <a:rPr lang="en-US" dirty="0" smtClean="0"/>
              <a:t> Identification Image goes here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961B0-5A3C-4658-B9D9-F29CE595116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Include image with</a:t>
            </a:r>
            <a:r>
              <a:rPr lang="en-US" baseline="0" dirty="0" smtClean="0"/>
              <a:t> 7 by 7 grid in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961B0-5A3C-4658-B9D9-F29CE595116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Experiment Group LBP HOG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 75.35 65.27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Table 1: Experiment I results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 LBP HOG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Male 71.04 61.58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Female 72.88 63.34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 73.12 63.17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Table 2: Experiment II results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Experiment Group LBP HOG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Male 73.44 61.86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Female 75.73 63.12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 77.57 62.09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Table 3: Experiment III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961B0-5A3C-4658-B9D9-F29CE595116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Chart including all of</a:t>
            </a:r>
            <a:r>
              <a:rPr lang="en-US" baseline="0" dirty="0" smtClean="0"/>
              <a:t> the results from the 4 experiments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961B0-5A3C-4658-B9D9-F29CE595116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D5B1-AF26-43C6-B030-9B20BE61F5B9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3194-6E4E-4431-80A2-2060ECBE48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D5B1-AF26-43C6-B030-9B20BE61F5B9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3194-6E4E-4431-80A2-2060ECBE4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D5B1-AF26-43C6-B030-9B20BE61F5B9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3194-6E4E-4431-80A2-2060ECBE4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D5B1-AF26-43C6-B030-9B20BE61F5B9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3194-6E4E-4431-80A2-2060ECBE4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D5B1-AF26-43C6-B030-9B20BE61F5B9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DD43194-6E4E-4431-80A2-2060ECBE4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D5B1-AF26-43C6-B030-9B20BE61F5B9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3194-6E4E-4431-80A2-2060ECBE4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D5B1-AF26-43C6-B030-9B20BE61F5B9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3194-6E4E-4431-80A2-2060ECBE4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D5B1-AF26-43C6-B030-9B20BE61F5B9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3194-6E4E-4431-80A2-2060ECBE4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D5B1-AF26-43C6-B030-9B20BE61F5B9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3194-6E4E-4431-80A2-2060ECBE4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D5B1-AF26-43C6-B030-9B20BE61F5B9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3194-6E4E-4431-80A2-2060ECBE4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D5B1-AF26-43C6-B030-9B20BE61F5B9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3194-6E4E-4431-80A2-2060ECBE4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CDDD5B1-AF26-43C6-B030-9B20BE61F5B9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DD43194-6E4E-4431-80A2-2060ECBE4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Eye tracking to enhance facial recognition algorithms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Balu</a:t>
            </a:r>
            <a:r>
              <a:rPr lang="en-US" dirty="0" smtClean="0"/>
              <a:t> Ramamurthy</a:t>
            </a:r>
          </a:p>
          <a:p>
            <a:r>
              <a:rPr lang="en-US" dirty="0" smtClean="0"/>
              <a:t>Brian Lewis</a:t>
            </a:r>
          </a:p>
          <a:p>
            <a:r>
              <a:rPr lang="en-US" dirty="0" smtClean="0"/>
              <a:t>December 15,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Facial Recognition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Experiment 1 gave each block equal distribution</a:t>
            </a:r>
          </a:p>
          <a:p>
            <a:r>
              <a:rPr lang="en-US" dirty="0" smtClean="0"/>
              <a:t>Experiment 2 blocks weighted 0-3 with equal number of blocks in each weight</a:t>
            </a:r>
          </a:p>
          <a:p>
            <a:r>
              <a:rPr lang="en-US" dirty="0" smtClean="0"/>
              <a:t>Experiment 3 blocks given weights of 0-4 based on fixation percentages</a:t>
            </a:r>
          </a:p>
          <a:p>
            <a:r>
              <a:rPr lang="en-US" dirty="0" smtClean="0"/>
              <a:t>Experiment 4 only blocks of 100% fixation were used in algorithms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Facial Recognition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significant recognition rate improvement</a:t>
            </a:r>
          </a:p>
          <a:p>
            <a:endParaRPr lang="en-US" dirty="0" smtClean="0"/>
          </a:p>
          <a:p>
            <a:r>
              <a:rPr lang="en-US" dirty="0" smtClean="0"/>
              <a:t>Blocks with 100% fixation account for 50% of accuracy</a:t>
            </a:r>
          </a:p>
          <a:p>
            <a:endParaRPr lang="en-US" dirty="0" smtClean="0"/>
          </a:p>
          <a:p>
            <a:r>
              <a:rPr lang="en-US" dirty="0" smtClean="0"/>
              <a:t>Trial and error in experiments 3 and 4 give hope for future work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algorithm to properly weight boxes</a:t>
            </a:r>
          </a:p>
          <a:p>
            <a:endParaRPr lang="en-US" dirty="0" smtClean="0"/>
          </a:p>
          <a:p>
            <a:r>
              <a:rPr lang="en-US" dirty="0" smtClean="0"/>
              <a:t>Look at using new tasks for eye tracking</a:t>
            </a:r>
          </a:p>
          <a:p>
            <a:endParaRPr lang="en-US" dirty="0" smtClean="0"/>
          </a:p>
          <a:p>
            <a:r>
              <a:rPr lang="en-US" dirty="0" smtClean="0"/>
              <a:t>Try new facial recognition algorithms on data</a:t>
            </a:r>
          </a:p>
          <a:p>
            <a:endParaRPr lang="en-US" dirty="0" smtClean="0"/>
          </a:p>
          <a:p>
            <a:r>
              <a:rPr lang="en-US" dirty="0" smtClean="0"/>
              <a:t>Run experiments using specific facial regions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Facial recognition </a:t>
            </a:r>
            <a:r>
              <a:rPr lang="en-US" dirty="0" smtClean="0"/>
              <a:t>is growing security concern</a:t>
            </a:r>
          </a:p>
          <a:p>
            <a:endParaRPr lang="en-US" dirty="0" smtClean="0"/>
          </a:p>
          <a:p>
            <a:r>
              <a:rPr lang="en-US" dirty="0" smtClean="0"/>
              <a:t>Best recognition algorithm is human brain</a:t>
            </a:r>
          </a:p>
          <a:p>
            <a:endParaRPr lang="en-US" dirty="0" smtClean="0"/>
          </a:p>
          <a:p>
            <a:r>
              <a:rPr lang="en-US" dirty="0" smtClean="0"/>
              <a:t>Wanted to</a:t>
            </a:r>
            <a:r>
              <a:rPr lang="en-US" dirty="0" smtClean="0"/>
              <a:t> find a way to use brain information in recognition</a:t>
            </a:r>
          </a:p>
          <a:p>
            <a:endParaRPr lang="en-US" dirty="0" smtClean="0"/>
          </a:p>
          <a:p>
            <a:r>
              <a:rPr lang="en-US" dirty="0" smtClean="0"/>
              <a:t>If we identify areas humans use to recognize faces, we can get unique results in algorithms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Biometrics Background</a:t>
            </a:r>
          </a:p>
          <a:p>
            <a:r>
              <a:rPr lang="en-US" dirty="0" smtClean="0"/>
              <a:t>Eye Tracking Experiment</a:t>
            </a:r>
          </a:p>
          <a:p>
            <a:r>
              <a:rPr lang="en-US" dirty="0" smtClean="0"/>
              <a:t>Facial Recognition Experiment</a:t>
            </a:r>
          </a:p>
          <a:p>
            <a:r>
              <a:rPr lang="en-US" dirty="0" smtClean="0"/>
              <a:t>Facial Recognition Results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Future Work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Biometrics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 types of biometrics, identification and verification</a:t>
            </a:r>
          </a:p>
          <a:p>
            <a:endParaRPr lang="en-US" dirty="0" smtClean="0"/>
          </a:p>
          <a:p>
            <a:r>
              <a:rPr lang="en-US" dirty="0" smtClean="0"/>
              <a:t>Verification consists of confirming an identity </a:t>
            </a:r>
          </a:p>
          <a:p>
            <a:endParaRPr lang="en-US" dirty="0" smtClean="0"/>
          </a:p>
          <a:p>
            <a:r>
              <a:rPr lang="en-US" dirty="0" smtClean="0"/>
              <a:t>Identity comes from selecting correct person from a group of candidates</a:t>
            </a:r>
          </a:p>
          <a:p>
            <a:endParaRPr lang="en-US" dirty="0" smtClean="0"/>
          </a:p>
          <a:p>
            <a:r>
              <a:rPr lang="en-US" dirty="0" smtClean="0"/>
              <a:t>Current algorithms use features extracted from images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Eye Tracking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10 males and 10 females</a:t>
            </a:r>
          </a:p>
          <a:p>
            <a:endParaRPr lang="en-US" dirty="0" smtClean="0"/>
          </a:p>
          <a:p>
            <a:r>
              <a:rPr lang="en-US" dirty="0" smtClean="0"/>
              <a:t>Ran identification and verification experiments</a:t>
            </a:r>
          </a:p>
          <a:p>
            <a:endParaRPr lang="en-US" dirty="0" smtClean="0"/>
          </a:p>
          <a:p>
            <a:r>
              <a:rPr lang="en-US" dirty="0" smtClean="0"/>
              <a:t>Females much better at identifying faces</a:t>
            </a:r>
          </a:p>
          <a:p>
            <a:endParaRPr lang="en-US" dirty="0" smtClean="0"/>
          </a:p>
          <a:p>
            <a:r>
              <a:rPr lang="en-US" dirty="0" smtClean="0"/>
              <a:t>Conducted identification and verification experiments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Normalized faces shown to participant</a:t>
            </a:r>
          </a:p>
          <a:p>
            <a:endParaRPr lang="en-US" dirty="0" smtClean="0"/>
          </a:p>
          <a:p>
            <a:r>
              <a:rPr lang="en-US" dirty="0" smtClean="0"/>
              <a:t>Participant asked to say if same person or different person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Identification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Participant looks at image of face for as long as needed.</a:t>
            </a:r>
          </a:p>
          <a:p>
            <a:r>
              <a:rPr lang="en-US" dirty="0" smtClean="0"/>
              <a:t>Then shown  2 by 3 grid of normalized faces to identify correct face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Eyetracking</a:t>
            </a:r>
            <a:r>
              <a:rPr lang="en-US" dirty="0" smtClean="0"/>
              <a:t> </a:t>
            </a:r>
            <a:r>
              <a:rPr lang="en-US" dirty="0" err="1" smtClean="0"/>
              <a:t>Heatmap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Facial Recognition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correct image broken up in to 7 by 7 grid</a:t>
            </a:r>
          </a:p>
          <a:p>
            <a:endParaRPr lang="en-US" dirty="0" smtClean="0"/>
          </a:p>
          <a:p>
            <a:r>
              <a:rPr lang="en-US" dirty="0" smtClean="0"/>
              <a:t>Percentage of fixations for each block extracted.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325</TotalTime>
  <Words>402</Words>
  <Application>Microsoft Office PowerPoint</Application>
  <PresentationFormat>On-screen Show (4:3)</PresentationFormat>
  <Paragraphs>96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Eye tracking to enhance facial recognition algorithms</vt:lpstr>
      <vt:lpstr>Introduction</vt:lpstr>
      <vt:lpstr>Contents</vt:lpstr>
      <vt:lpstr>Biometrics Background</vt:lpstr>
      <vt:lpstr>Eye Tracking Experiment</vt:lpstr>
      <vt:lpstr>Verification Experiment</vt:lpstr>
      <vt:lpstr>Identification Experiment</vt:lpstr>
      <vt:lpstr>Eyetracking Heatmap</vt:lpstr>
      <vt:lpstr>Facial Recognition Procedure</vt:lpstr>
      <vt:lpstr>Facial Recognition Experiment</vt:lpstr>
      <vt:lpstr>Facial Recognition Results</vt:lpstr>
      <vt:lpstr>Conclusion</vt:lpstr>
      <vt:lpstr>Future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Eye tracking to enhance facial recognition algorithms</dc:title>
  <dc:creator>Brian</dc:creator>
  <cp:lastModifiedBy>Brian</cp:lastModifiedBy>
  <cp:revision>19</cp:revision>
  <dcterms:created xsi:type="dcterms:W3CDTF">2011-12-12T20:19:49Z</dcterms:created>
  <dcterms:modified xsi:type="dcterms:W3CDTF">2011-12-13T04:57:37Z</dcterms:modified>
</cp:coreProperties>
</file>