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556f08c9e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556f08c9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fd0d81f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fd0d81f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556f08c9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556f08c9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556f08c9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556f08c9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556f08c9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556f08c9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556f08c9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556f08c9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556f08c9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556f08c9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556f08c9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556f08c9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556f08c9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556f08c9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GeX-8Hvoq2VHaqCxB6odrR9JQSSN-wRX/view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Effectiveness of Store Shelf Item Placement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 Thomas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have been studies in the past to gain insight on customers emotional experience and behavior intention during online shopping using eye tracking technology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online shopping it was found that the chosen product, in browsing vs searching, received more eye fixations than non chosen products in both displays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have also been studies showing outside influence having minimal impact on shopping behavior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Participants focused on spectacle design more than any other factors, such as brand, price and promotion banner.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 hypothesize that, i</a:t>
            </a:r>
            <a:r>
              <a:rPr lang="en"/>
              <a:t>tems in the center of the shelf will receive the most attention from users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time taken to determine if this trend is true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</a:t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75" y="1821000"/>
            <a:ext cx="2143677" cy="150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5213" y="1821000"/>
            <a:ext cx="2633576" cy="150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4675" y="1821000"/>
            <a:ext cx="2261650" cy="15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875675" y="3792375"/>
            <a:ext cx="751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Dell desktop monitor and computer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Gazepoint GP3 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Eye tracking hardware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Gazepoint Control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Gazepoint Analysis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	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within subjects experiment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List of items to search for on a Toys“R”Us shelf.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Items were shuffled so no two shelves looked similar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Order of shelves were different for each participant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time limit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Key items intentionally placed on certain sections of each shelf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Difference between central and corner items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850" y="2261832"/>
            <a:ext cx="2845550" cy="1522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2261825"/>
            <a:ext cx="3034515" cy="15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 title="final search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175" y="332375"/>
            <a:ext cx="4217653" cy="44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1297500" y="1567550"/>
            <a:ext cx="4198200" cy="28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Participants on average took slightly longer to locate items in the corners compared to the center of the shelf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From graph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each color is a different participant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Some outliers where participants took really long to locate items in both scenarios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Central items by photo number are: 0, 2, 9, 12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Far Corner items were: 3, 5, 7, 8, 10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remainder were mixed on each shelf but neither central or the extreme corners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Would usually search central areas initially </a:t>
            </a:r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625" y="1567550"/>
            <a:ext cx="2840776" cy="20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Too few participants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Static photo, may be more suited to VR scenarios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