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5.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8" r:id="rId3"/>
    <p:sldId id="259" r:id="rId4"/>
    <p:sldId id="260" r:id="rId5"/>
    <p:sldId id="261" r:id="rId6"/>
    <p:sldId id="262" r:id="rId7"/>
    <p:sldId id="304"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70C0"/>
    <a:srgbClr val="492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3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CCCA8E-1113-7840-8DBE-306B78478D18}" type="slidenum">
              <a:rPr lang="en-GB"/>
              <a:pPr/>
              <a:t>‹#›</a:t>
            </a:fld>
            <a:endParaRPr lang="en-GB"/>
          </a:p>
        </p:txBody>
      </p:sp>
    </p:spTree>
    <p:extLst>
      <p:ext uri="{BB962C8B-B14F-4D97-AF65-F5344CB8AC3E}">
        <p14:creationId xmlns:p14="http://schemas.microsoft.com/office/powerpoint/2010/main" val="246283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4E97F9-4A1F-A745-8E3F-5AC4FE663F31}" type="slidenum">
              <a:rPr lang="en-GB" sz="1200"/>
              <a:pPr eaLnBrk="1" hangingPunct="1"/>
              <a:t>2</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7216998-1B9D-2745-BAA4-16B63C79962E}" type="slidenum">
              <a:rPr lang="en-US" sz="1200">
                <a:latin typeface="Times" charset="0"/>
              </a:rPr>
              <a:pPr algn="r"/>
              <a:t>2</a:t>
            </a:fld>
            <a:endParaRPr lang="en-US" sz="1200">
              <a:latin typeface="Times" charset="0"/>
            </a:endParaRPr>
          </a:p>
        </p:txBody>
      </p:sp>
      <p:sp>
        <p:nvSpPr>
          <p:cNvPr id="16388" name="Rectangle 2"/>
          <p:cNvSpPr>
            <a:spLocks noChangeArrowheads="1" noTextEdit="1"/>
          </p:cNvSpPr>
          <p:nvPr>
            <p:ph type="sldImg"/>
          </p:nvPr>
        </p:nvSpPr>
        <p:spPr>
          <a:ln/>
        </p:spPr>
      </p:sp>
      <p:sp>
        <p:nvSpPr>
          <p:cNvPr id="163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D95B24-0B63-5945-8882-1F992C11E80F}" type="slidenum">
              <a:rPr lang="en-GB" sz="1200"/>
              <a:pPr eaLnBrk="1" hangingPunct="1"/>
              <a:t>11</a:t>
            </a:fld>
            <a:endParaRPr lang="en-GB" sz="1200"/>
          </a:p>
        </p:txBody>
      </p:sp>
      <p:sp>
        <p:nvSpPr>
          <p:cNvPr id="348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53A5A07-D3B8-324D-9E09-BBC358DF45A3}" type="slidenum">
              <a:rPr lang="en-US" sz="1200">
                <a:latin typeface="Times" charset="0"/>
              </a:rPr>
              <a:pPr algn="r"/>
              <a:t>11</a:t>
            </a:fld>
            <a:endParaRPr lang="en-US" sz="1200">
              <a:latin typeface="Times" charset="0"/>
            </a:endParaRPr>
          </a:p>
        </p:txBody>
      </p:sp>
      <p:sp>
        <p:nvSpPr>
          <p:cNvPr id="34820" name="Rectangle 2"/>
          <p:cNvSpPr>
            <a:spLocks noChangeArrowheads="1" noTextEdit="1"/>
          </p:cNvSpPr>
          <p:nvPr>
            <p:ph type="sldImg"/>
          </p:nvPr>
        </p:nvSpPr>
        <p:spPr>
          <a:ln/>
        </p:spPr>
      </p:sp>
      <p:sp>
        <p:nvSpPr>
          <p:cNvPr id="348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CC0324-237D-1944-8352-EC153D350680}" type="slidenum">
              <a:rPr lang="en-GB" sz="1200"/>
              <a:pPr eaLnBrk="1" hangingPunct="1"/>
              <a:t>12</a:t>
            </a:fld>
            <a:endParaRPr lang="en-GB" sz="1200"/>
          </a:p>
        </p:txBody>
      </p:sp>
      <p:sp>
        <p:nvSpPr>
          <p:cNvPr id="368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63DBC50-82B9-3C4D-86E4-9505AD37B9F2}" type="slidenum">
              <a:rPr lang="en-US" sz="1200">
                <a:latin typeface="Times" charset="0"/>
              </a:rPr>
              <a:pPr algn="r"/>
              <a:t>12</a:t>
            </a:fld>
            <a:endParaRPr lang="en-US" sz="1200">
              <a:latin typeface="Times" charset="0"/>
            </a:endParaRPr>
          </a:p>
        </p:txBody>
      </p:sp>
      <p:sp>
        <p:nvSpPr>
          <p:cNvPr id="36868" name="Rectangle 2"/>
          <p:cNvSpPr>
            <a:spLocks noChangeArrowheads="1" noTextEdit="1"/>
          </p:cNvSpPr>
          <p:nvPr>
            <p:ph type="sldImg"/>
          </p:nvPr>
        </p:nvSpPr>
        <p:spPr>
          <a:ln/>
        </p:spPr>
      </p:sp>
      <p:sp>
        <p:nvSpPr>
          <p:cNvPr id="368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CA327D-5494-DF40-811F-F9E820A6FAB4}" type="slidenum">
              <a:rPr lang="en-GB" sz="1200"/>
              <a:pPr eaLnBrk="1" hangingPunct="1"/>
              <a:t>13</a:t>
            </a:fld>
            <a:endParaRPr lang="en-GB" sz="1200"/>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5FF503A-7471-0545-AEDB-84B74D811F39}" type="slidenum">
              <a:rPr lang="en-US" sz="1200">
                <a:latin typeface="Times" charset="0"/>
              </a:rPr>
              <a:pPr algn="r"/>
              <a:t>13</a:t>
            </a:fld>
            <a:endParaRPr lang="en-US" sz="1200">
              <a:latin typeface="Times" charset="0"/>
            </a:endParaRPr>
          </a:p>
        </p:txBody>
      </p:sp>
      <p:sp>
        <p:nvSpPr>
          <p:cNvPr id="38916" name="Rectangle 2"/>
          <p:cNvSpPr>
            <a:spLocks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30F51F-5081-2442-98BC-72CA5B504F83}" type="slidenum">
              <a:rPr lang="en-GB" sz="1200"/>
              <a:pPr eaLnBrk="1" hangingPunct="1"/>
              <a:t>14</a:t>
            </a:fld>
            <a:endParaRPr lang="en-GB" sz="1200"/>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B74552F-CFB9-5A4F-AF16-5E94F0240E95}" type="slidenum">
              <a:rPr lang="en-US" sz="1200">
                <a:latin typeface="Times" charset="0"/>
              </a:rPr>
              <a:pPr algn="r"/>
              <a:t>14</a:t>
            </a:fld>
            <a:endParaRPr lang="en-US" sz="1200">
              <a:latin typeface="Times" charset="0"/>
            </a:endParaRPr>
          </a:p>
        </p:txBody>
      </p:sp>
      <p:sp>
        <p:nvSpPr>
          <p:cNvPr id="40964" name="Rectangle 2"/>
          <p:cNvSpPr>
            <a:spLocks noChangeArrowheads="1" noTextEdit="1"/>
          </p:cNvSpPr>
          <p:nvPr>
            <p:ph type="sldImg"/>
          </p:nvPr>
        </p:nvSpPr>
        <p:spPr>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2D764B-080D-1D43-9CCE-3D59DFDFD931}" type="slidenum">
              <a:rPr lang="en-GB" sz="1200"/>
              <a:pPr eaLnBrk="1" hangingPunct="1"/>
              <a:t>15</a:t>
            </a:fld>
            <a:endParaRPr lang="en-GB" sz="1200"/>
          </a:p>
        </p:txBody>
      </p:sp>
      <p:sp>
        <p:nvSpPr>
          <p:cNvPr id="43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FEFA0D6-7BEE-3948-A01F-DFC5653B4A26}" type="slidenum">
              <a:rPr lang="en-US" sz="1200">
                <a:latin typeface="Times" charset="0"/>
              </a:rPr>
              <a:pPr algn="r"/>
              <a:t>15</a:t>
            </a:fld>
            <a:endParaRPr lang="en-US" sz="1200">
              <a:latin typeface="Times" charset="0"/>
            </a:endParaRPr>
          </a:p>
        </p:txBody>
      </p:sp>
      <p:sp>
        <p:nvSpPr>
          <p:cNvPr id="43012" name="Rectangle 2"/>
          <p:cNvSpPr>
            <a:spLocks noChangeArrowheads="1" noTextEdit="1"/>
          </p:cNvSpPr>
          <p:nvPr>
            <p:ph type="sldImg"/>
          </p:nvPr>
        </p:nvSpPr>
        <p:spPr>
          <a:ln/>
        </p:spPr>
      </p:sp>
      <p:sp>
        <p:nvSpPr>
          <p:cNvPr id="43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06EEF-DFA8-3A46-8436-5834B8D37200}" type="slidenum">
              <a:rPr lang="en-GB" sz="1200"/>
              <a:pPr eaLnBrk="1" hangingPunct="1"/>
              <a:t>16</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049F297-547C-454F-8966-43F339B13198}" type="slidenum">
              <a:rPr lang="en-US" sz="1200">
                <a:latin typeface="Times" charset="0"/>
              </a:rPr>
              <a:pPr algn="r"/>
              <a:t>16</a:t>
            </a:fld>
            <a:endParaRPr lang="en-US" sz="1200">
              <a:latin typeface="Times" charset="0"/>
            </a:endParaRPr>
          </a:p>
        </p:txBody>
      </p:sp>
      <p:sp>
        <p:nvSpPr>
          <p:cNvPr id="45060" name="Rectangle 2"/>
          <p:cNvSpPr>
            <a:spLocks noChangeArrowheads="1" noTextEdit="1"/>
          </p:cNvSpPr>
          <p:nvPr>
            <p:ph type="sldImg"/>
          </p:nvPr>
        </p:nvSpPr>
        <p:spPr>
          <a:ln/>
        </p:spPr>
      </p:sp>
      <p:sp>
        <p:nvSpPr>
          <p:cNvPr id="45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6C16A2-CBD5-FE45-A286-7B05D57AF9F5}" type="slidenum">
              <a:rPr lang="en-GB" sz="1200"/>
              <a:pPr eaLnBrk="1" hangingPunct="1"/>
              <a:t>17</a:t>
            </a:fld>
            <a:endParaRPr lang="en-GB" sz="1200"/>
          </a:p>
        </p:txBody>
      </p:sp>
      <p:sp>
        <p:nvSpPr>
          <p:cNvPr id="471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027EC54-56B7-AF43-98C7-024D625DD8AE}" type="slidenum">
              <a:rPr lang="en-US" sz="1200">
                <a:latin typeface="Times" charset="0"/>
              </a:rPr>
              <a:pPr algn="r"/>
              <a:t>17</a:t>
            </a:fld>
            <a:endParaRPr lang="en-US" sz="1200">
              <a:latin typeface="Times" charset="0"/>
            </a:endParaRPr>
          </a:p>
        </p:txBody>
      </p:sp>
      <p:sp>
        <p:nvSpPr>
          <p:cNvPr id="47108" name="Rectangle 2"/>
          <p:cNvSpPr>
            <a:spLocks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994C1-3600-FB41-927F-5912139D73BB}" type="slidenum">
              <a:rPr lang="en-GB" sz="1200"/>
              <a:pPr eaLnBrk="1" hangingPunct="1"/>
              <a:t>18</a:t>
            </a:fld>
            <a:endParaRPr lang="en-GB" sz="1200"/>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44F63D2-DA22-2647-B6F3-4D835B5C2E6A}" type="slidenum">
              <a:rPr lang="en-US" sz="1200">
                <a:latin typeface="Times" charset="0"/>
              </a:rPr>
              <a:pPr algn="r"/>
              <a:t>18</a:t>
            </a:fld>
            <a:endParaRPr lang="en-US" sz="1200">
              <a:latin typeface="Times" charset="0"/>
            </a:endParaRPr>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BD9664-2004-B342-964D-C17D36A2F7B4}" type="slidenum">
              <a:rPr lang="en-GB" sz="1200"/>
              <a:pPr eaLnBrk="1" hangingPunct="1"/>
              <a:t>19</a:t>
            </a:fld>
            <a:endParaRPr lang="en-GB" sz="1200"/>
          </a:p>
        </p:txBody>
      </p:sp>
      <p:sp>
        <p:nvSpPr>
          <p:cNvPr id="51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AB1366F-FD09-674B-A03C-5101BD70B891}" type="slidenum">
              <a:rPr lang="en-US" sz="1200">
                <a:latin typeface="Times" charset="0"/>
              </a:rPr>
              <a:pPr algn="r"/>
              <a:t>19</a:t>
            </a:fld>
            <a:endParaRPr lang="en-US" sz="1200">
              <a:latin typeface="Times" charset="0"/>
            </a:endParaRPr>
          </a:p>
        </p:txBody>
      </p:sp>
      <p:sp>
        <p:nvSpPr>
          <p:cNvPr id="51204" name="Rectangle 2"/>
          <p:cNvSpPr>
            <a:spLocks noChangeArrowheads="1" noTextEdit="1"/>
          </p:cNvSpPr>
          <p:nvPr>
            <p:ph type="sldImg"/>
          </p:nvPr>
        </p:nvSpPr>
        <p:spPr>
          <a:ln/>
        </p:spPr>
      </p:sp>
      <p:sp>
        <p:nvSpPr>
          <p:cNvPr id="51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6B5BFD-084A-7E4D-A63F-542DAA545AF8}" type="slidenum">
              <a:rPr lang="en-GB" sz="1200"/>
              <a:pPr eaLnBrk="1" hangingPunct="1"/>
              <a:t>20</a:t>
            </a:fld>
            <a:endParaRPr lang="en-GB" sz="1200"/>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9ABA1C4-7D26-7A4F-A681-378FBCC4C7AB}" type="slidenum">
              <a:rPr lang="en-US" sz="1200">
                <a:latin typeface="Times" charset="0"/>
              </a:rPr>
              <a:pPr algn="r"/>
              <a:t>20</a:t>
            </a:fld>
            <a:endParaRPr lang="en-US" sz="1200">
              <a:latin typeface="Times" charset="0"/>
            </a:endParaRPr>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FF2E07-8958-8F4F-B6FD-2E7E2607DC02}" type="slidenum">
              <a:rPr lang="en-GB" sz="1200"/>
              <a:pPr eaLnBrk="1" hangingPunct="1"/>
              <a:t>3</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FE988CE-EEDD-C649-9D05-C3CA6A2DD690}" type="slidenum">
              <a:rPr lang="en-US" sz="1200">
                <a:latin typeface="Times" charset="0"/>
              </a:rPr>
              <a:pPr algn="r"/>
              <a:t>3</a:t>
            </a:fld>
            <a:endParaRPr lang="en-US" sz="1200">
              <a:latin typeface="Times" charset="0"/>
            </a:endParaRPr>
          </a:p>
        </p:txBody>
      </p:sp>
      <p:sp>
        <p:nvSpPr>
          <p:cNvPr id="18436" name="Rectangle 2"/>
          <p:cNvSpPr>
            <a:spLocks noChangeArrowheads="1" noTextEdit="1"/>
          </p:cNvSpPr>
          <p:nvPr>
            <p:ph type="sldImg"/>
          </p:nvPr>
        </p:nvSpPr>
        <p:spPr>
          <a:ln/>
        </p:spPr>
      </p:sp>
      <p:sp>
        <p:nvSpPr>
          <p:cNvPr id="184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C8B940-8600-7E47-849E-8ADA36AF885F}" type="slidenum">
              <a:rPr lang="en-GB" sz="1200"/>
              <a:pPr eaLnBrk="1" hangingPunct="1"/>
              <a:t>22</a:t>
            </a:fld>
            <a:endParaRPr lang="en-GB" sz="120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1BB55CA-228E-4949-8ADB-E32FBA99AE03}" type="slidenum">
              <a:rPr lang="en-US" sz="1200">
                <a:latin typeface="Times" charset="0"/>
              </a:rPr>
              <a:pPr algn="r"/>
              <a:t>22</a:t>
            </a:fld>
            <a:endParaRPr lang="en-US" sz="1200">
              <a:latin typeface="Times" charset="0"/>
            </a:endParaRP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3109D3-DAE3-6548-A6D3-4FD5D5B03579}" type="slidenum">
              <a:rPr lang="en-GB" sz="1200"/>
              <a:pPr eaLnBrk="1" hangingPunct="1"/>
              <a:t>23</a:t>
            </a:fld>
            <a:endParaRPr lang="en-GB" sz="1200"/>
          </a:p>
        </p:txBody>
      </p:sp>
      <p:sp>
        <p:nvSpPr>
          <p:cNvPr id="583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1B35B9D-C4D8-A24F-A35E-50E97C4127B0}" type="slidenum">
              <a:rPr lang="en-US" sz="1200">
                <a:latin typeface="Times" charset="0"/>
              </a:rPr>
              <a:pPr algn="r"/>
              <a:t>23</a:t>
            </a:fld>
            <a:endParaRPr lang="en-US" sz="1200">
              <a:latin typeface="Times" charset="0"/>
            </a:endParaRPr>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914D9A-B797-5B4E-B77C-66BD5D1FC9F1}" type="slidenum">
              <a:rPr lang="en-GB" sz="1200"/>
              <a:pPr eaLnBrk="1" hangingPunct="1"/>
              <a:t>24</a:t>
            </a:fld>
            <a:endParaRPr lang="en-GB" sz="1200"/>
          </a:p>
        </p:txBody>
      </p:sp>
      <p:sp>
        <p:nvSpPr>
          <p:cNvPr id="604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31AE6E3-3DEA-5F42-8EF4-E7A8E0BD4E83}" type="slidenum">
              <a:rPr lang="en-US" sz="1200">
                <a:latin typeface="Times" charset="0"/>
              </a:rPr>
              <a:pPr algn="r"/>
              <a:t>24</a:t>
            </a:fld>
            <a:endParaRPr lang="en-US" sz="1200">
              <a:latin typeface="Times" charset="0"/>
            </a:endParaRPr>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3C68A8-FC79-4F49-BC98-C3D0F70E9F47}" type="slidenum">
              <a:rPr lang="en-GB" sz="1200"/>
              <a:pPr eaLnBrk="1" hangingPunct="1"/>
              <a:t>25</a:t>
            </a:fld>
            <a:endParaRPr lang="en-GB" sz="1200"/>
          </a:p>
        </p:txBody>
      </p:sp>
      <p:sp>
        <p:nvSpPr>
          <p:cNvPr id="624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8B30FB2-6F4F-FF42-AF50-C9C65AE7BFCA}" type="slidenum">
              <a:rPr lang="en-US" sz="1200">
                <a:latin typeface="Times" charset="0"/>
              </a:rPr>
              <a:pPr algn="r"/>
              <a:t>25</a:t>
            </a:fld>
            <a:endParaRPr lang="en-US" sz="1200">
              <a:latin typeface="Times" charset="0"/>
            </a:endParaRPr>
          </a:p>
        </p:txBody>
      </p:sp>
      <p:sp>
        <p:nvSpPr>
          <p:cNvPr id="62468" name="Rectangle 2"/>
          <p:cNvSpPr>
            <a:spLocks noChangeArrowheads="1" noTextEdit="1"/>
          </p:cNvSpPr>
          <p:nvPr>
            <p:ph type="sldImg"/>
          </p:nvPr>
        </p:nvSpPr>
        <p:spPr>
          <a:ln/>
        </p:spPr>
      </p:sp>
      <p:sp>
        <p:nvSpPr>
          <p:cNvPr id="62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88B32E-7A5E-8E40-BC9E-299CBADFA92B}" type="slidenum">
              <a:rPr lang="en-GB" sz="1200"/>
              <a:pPr eaLnBrk="1" hangingPunct="1"/>
              <a:t>26</a:t>
            </a:fld>
            <a:endParaRPr lang="en-GB" sz="1200"/>
          </a:p>
        </p:txBody>
      </p:sp>
      <p:sp>
        <p:nvSpPr>
          <p:cNvPr id="645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735542B-B6C4-CE44-90DB-ABBB8461212C}" type="slidenum">
              <a:rPr lang="en-US" sz="1200">
                <a:latin typeface="Times" charset="0"/>
              </a:rPr>
              <a:pPr algn="r"/>
              <a:t>26</a:t>
            </a:fld>
            <a:endParaRPr lang="en-US" sz="1200">
              <a:latin typeface="Times" charset="0"/>
            </a:endParaRPr>
          </a:p>
        </p:txBody>
      </p:sp>
      <p:sp>
        <p:nvSpPr>
          <p:cNvPr id="64516" name="Rectangle 2"/>
          <p:cNvSpPr>
            <a:spLocks noChangeArrowheads="1" noTextEdit="1"/>
          </p:cNvSpPr>
          <p:nvPr>
            <p:ph type="sldImg"/>
          </p:nvPr>
        </p:nvSpPr>
        <p:spPr>
          <a:ln/>
        </p:spPr>
      </p:sp>
      <p:sp>
        <p:nvSpPr>
          <p:cNvPr id="64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84F712-93FC-FF45-9D40-BE99520DDCED}" type="slidenum">
              <a:rPr lang="en-GB" sz="1200"/>
              <a:pPr eaLnBrk="1" hangingPunct="1"/>
              <a:t>27</a:t>
            </a:fld>
            <a:endParaRPr lang="en-GB" sz="1200"/>
          </a:p>
        </p:txBody>
      </p:sp>
      <p:sp>
        <p:nvSpPr>
          <p:cNvPr id="665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AE3D758-BB4C-8A4B-BC07-ACC1E754336D}" type="slidenum">
              <a:rPr lang="en-US" sz="1200">
                <a:latin typeface="Times" charset="0"/>
              </a:rPr>
              <a:pPr algn="r"/>
              <a:t>27</a:t>
            </a:fld>
            <a:endParaRPr lang="en-US" sz="1200">
              <a:latin typeface="Times" charset="0"/>
            </a:endParaRPr>
          </a:p>
        </p:txBody>
      </p:sp>
      <p:sp>
        <p:nvSpPr>
          <p:cNvPr id="66564" name="Rectangle 2"/>
          <p:cNvSpPr>
            <a:spLocks noChangeArrowheads="1" noTextEdit="1"/>
          </p:cNvSpPr>
          <p:nvPr>
            <p:ph type="sldImg"/>
          </p:nvPr>
        </p:nvSpPr>
        <p:spPr>
          <a:ln/>
        </p:spPr>
      </p:sp>
      <p:sp>
        <p:nvSpPr>
          <p:cNvPr id="66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16DF5E-E5D9-6F4C-B5BD-E753DE84ADC1}" type="slidenum">
              <a:rPr lang="en-GB" sz="1200"/>
              <a:pPr eaLnBrk="1" hangingPunct="1"/>
              <a:t>28</a:t>
            </a:fld>
            <a:endParaRPr lang="en-GB" sz="1200"/>
          </a:p>
        </p:txBody>
      </p:sp>
      <p:sp>
        <p:nvSpPr>
          <p:cNvPr id="686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AA3300C-C405-7D4D-9B6F-306299F97AB7}" type="slidenum">
              <a:rPr lang="en-US" sz="1200">
                <a:latin typeface="Times" charset="0"/>
              </a:rPr>
              <a:pPr algn="r"/>
              <a:t>28</a:t>
            </a:fld>
            <a:endParaRPr lang="en-US" sz="1200">
              <a:latin typeface="Times" charset="0"/>
            </a:endParaRPr>
          </a:p>
        </p:txBody>
      </p:sp>
      <p:sp>
        <p:nvSpPr>
          <p:cNvPr id="68612" name="Rectangle 2"/>
          <p:cNvSpPr>
            <a:spLocks noChangeArrowheads="1" noTextEdit="1"/>
          </p:cNvSpPr>
          <p:nvPr>
            <p:ph type="sldImg"/>
          </p:nvPr>
        </p:nvSpPr>
        <p:spPr>
          <a:ln/>
        </p:spPr>
      </p:sp>
      <p:sp>
        <p:nvSpPr>
          <p:cNvPr id="686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98817C-44B6-2843-8AEF-76824B9F477B}" type="slidenum">
              <a:rPr lang="en-GB" sz="1200"/>
              <a:pPr eaLnBrk="1" hangingPunct="1"/>
              <a:t>29</a:t>
            </a:fld>
            <a:endParaRPr lang="en-GB" sz="1200"/>
          </a:p>
        </p:txBody>
      </p:sp>
      <p:sp>
        <p:nvSpPr>
          <p:cNvPr id="706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41D0F19-677C-B344-AF0B-84B2E5335E8C}" type="slidenum">
              <a:rPr lang="en-US" sz="1200">
                <a:latin typeface="Times" charset="0"/>
              </a:rPr>
              <a:pPr algn="r"/>
              <a:t>29</a:t>
            </a:fld>
            <a:endParaRPr lang="en-US" sz="1200">
              <a:latin typeface="Times" charset="0"/>
            </a:endParaRPr>
          </a:p>
        </p:txBody>
      </p:sp>
      <p:sp>
        <p:nvSpPr>
          <p:cNvPr id="70660" name="Rectangle 2"/>
          <p:cNvSpPr>
            <a:spLocks noChangeArrowheads="1" noTextEdit="1"/>
          </p:cNvSpPr>
          <p:nvPr>
            <p:ph type="sldImg"/>
          </p:nvPr>
        </p:nvSpPr>
        <p:spPr>
          <a:ln/>
        </p:spPr>
      </p:sp>
      <p:sp>
        <p:nvSpPr>
          <p:cNvPr id="70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8E0E0F-11B3-8D40-8DB1-806EB1666DFF}" type="slidenum">
              <a:rPr lang="en-GB" sz="1200"/>
              <a:pPr eaLnBrk="1" hangingPunct="1"/>
              <a:t>30</a:t>
            </a:fld>
            <a:endParaRPr lang="en-GB" sz="1200"/>
          </a:p>
        </p:txBody>
      </p:sp>
      <p:sp>
        <p:nvSpPr>
          <p:cNvPr id="727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69920F3-ACDA-3B40-8522-B4459532D285}" type="slidenum">
              <a:rPr lang="en-US" sz="1200">
                <a:latin typeface="Times" charset="0"/>
              </a:rPr>
              <a:pPr algn="r"/>
              <a:t>30</a:t>
            </a:fld>
            <a:endParaRPr lang="en-US" sz="1200">
              <a:latin typeface="Times" charset="0"/>
            </a:endParaRPr>
          </a:p>
        </p:txBody>
      </p:sp>
      <p:sp>
        <p:nvSpPr>
          <p:cNvPr id="72708" name="Rectangle 2"/>
          <p:cNvSpPr>
            <a:spLocks noChangeArrowheads="1" noTextEdit="1"/>
          </p:cNvSpPr>
          <p:nvPr>
            <p:ph type="sldImg"/>
          </p:nvPr>
        </p:nvSpPr>
        <p:spPr>
          <a:ln/>
        </p:spPr>
      </p:sp>
      <p:sp>
        <p:nvSpPr>
          <p:cNvPr id="72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A68B81-4A7C-9941-AFB9-A422CA4162AE}" type="slidenum">
              <a:rPr lang="en-GB" sz="1200"/>
              <a:pPr eaLnBrk="1" hangingPunct="1"/>
              <a:t>31</a:t>
            </a:fld>
            <a:endParaRPr lang="en-GB" sz="1200"/>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9F6C056-4FFB-E344-9F4D-C3ADBE49C570}" type="slidenum">
              <a:rPr lang="en-US" sz="1200">
                <a:latin typeface="Times" charset="0"/>
              </a:rPr>
              <a:pPr algn="r"/>
              <a:t>31</a:t>
            </a:fld>
            <a:endParaRPr lang="en-US" sz="1200">
              <a:latin typeface="Times" charset="0"/>
            </a:endParaRPr>
          </a:p>
        </p:txBody>
      </p:sp>
      <p:sp>
        <p:nvSpPr>
          <p:cNvPr id="74756" name="Rectangle 2"/>
          <p:cNvSpPr>
            <a:spLocks noChangeArrowheads="1" noTextEdit="1"/>
          </p:cNvSpPr>
          <p:nvPr>
            <p:ph type="sldImg"/>
          </p:nvPr>
        </p:nvSpPr>
        <p:spPr>
          <a:ln/>
        </p:spPr>
      </p:sp>
      <p:sp>
        <p:nvSpPr>
          <p:cNvPr id="747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7406DD-6154-264D-B7AE-63EE6D455D7F}" type="slidenum">
              <a:rPr lang="en-GB" sz="1200"/>
              <a:pPr eaLnBrk="1" hangingPunct="1"/>
              <a:t>4</a:t>
            </a:fld>
            <a:endParaRPr lang="en-GB" sz="1200"/>
          </a:p>
        </p:txBody>
      </p:sp>
      <p:sp>
        <p:nvSpPr>
          <p:cNvPr id="20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7E7813A-2AEE-FD49-AEF1-F8922D51D1AF}" type="slidenum">
              <a:rPr lang="en-US" sz="1200">
                <a:latin typeface="Times" charset="0"/>
              </a:rPr>
              <a:pPr algn="r"/>
              <a:t>4</a:t>
            </a:fld>
            <a:endParaRPr lang="en-US" sz="1200">
              <a:latin typeface="Times" charset="0"/>
            </a:endParaRPr>
          </a:p>
        </p:txBody>
      </p:sp>
      <p:sp>
        <p:nvSpPr>
          <p:cNvPr id="20484" name="Rectangle 2"/>
          <p:cNvSpPr>
            <a:spLocks noChangeArrowheads="1" noTextEdit="1"/>
          </p:cNvSpPr>
          <p:nvPr>
            <p:ph type="sldImg"/>
          </p:nvPr>
        </p:nvSpPr>
        <p:spPr>
          <a:ln/>
        </p:spPr>
      </p:sp>
      <p:sp>
        <p:nvSpPr>
          <p:cNvPr id="20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1A155B-542D-B643-8F02-A62B78DD7645}" type="slidenum">
              <a:rPr lang="en-GB" sz="1200"/>
              <a:pPr eaLnBrk="1" hangingPunct="1"/>
              <a:t>32</a:t>
            </a:fld>
            <a:endParaRPr lang="en-GB" sz="1200"/>
          </a:p>
        </p:txBody>
      </p:sp>
      <p:sp>
        <p:nvSpPr>
          <p:cNvPr id="768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B497C9B-3B8A-8946-844E-7ABA940ABC56}" type="slidenum">
              <a:rPr lang="en-US" sz="1200">
                <a:latin typeface="Times" charset="0"/>
              </a:rPr>
              <a:pPr algn="r"/>
              <a:t>32</a:t>
            </a:fld>
            <a:endParaRPr lang="en-US" sz="1200">
              <a:latin typeface="Times" charset="0"/>
            </a:endParaRPr>
          </a:p>
        </p:txBody>
      </p:sp>
      <p:sp>
        <p:nvSpPr>
          <p:cNvPr id="76804" name="Rectangle 2"/>
          <p:cNvSpPr>
            <a:spLocks noChangeArrowheads="1" noTextEdit="1"/>
          </p:cNvSpPr>
          <p:nvPr>
            <p:ph type="sldImg"/>
          </p:nvPr>
        </p:nvSpPr>
        <p:spPr>
          <a:ln/>
        </p:spPr>
      </p:sp>
      <p:sp>
        <p:nvSpPr>
          <p:cNvPr id="768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91925F-B2DE-3A4F-91C8-18D147011CF1}" type="slidenum">
              <a:rPr lang="en-GB" sz="1200"/>
              <a:pPr eaLnBrk="1" hangingPunct="1"/>
              <a:t>33</a:t>
            </a:fld>
            <a:endParaRPr lang="en-GB" sz="1200"/>
          </a:p>
        </p:txBody>
      </p:sp>
      <p:sp>
        <p:nvSpPr>
          <p:cNvPr id="788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C5E1FC3-5BE4-ED44-93AF-D5FECE998AD0}" type="slidenum">
              <a:rPr lang="en-US" sz="1200">
                <a:latin typeface="Times" charset="0"/>
              </a:rPr>
              <a:pPr algn="r"/>
              <a:t>33</a:t>
            </a:fld>
            <a:endParaRPr lang="en-US" sz="1200">
              <a:latin typeface="Times" charset="0"/>
            </a:endParaRPr>
          </a:p>
        </p:txBody>
      </p:sp>
      <p:sp>
        <p:nvSpPr>
          <p:cNvPr id="78852" name="Rectangle 2"/>
          <p:cNvSpPr>
            <a:spLocks noChangeArrowheads="1" noTextEdit="1"/>
          </p:cNvSpPr>
          <p:nvPr>
            <p:ph type="sldImg"/>
          </p:nvPr>
        </p:nvSpPr>
        <p:spPr>
          <a:ln/>
        </p:spPr>
      </p:sp>
      <p:sp>
        <p:nvSpPr>
          <p:cNvPr id="788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DA4386-F92A-1342-B88F-BF555FA997EC}" type="slidenum">
              <a:rPr lang="en-GB" sz="1200"/>
              <a:pPr eaLnBrk="1" hangingPunct="1"/>
              <a:t>34</a:t>
            </a:fld>
            <a:endParaRPr lang="en-GB" sz="1200"/>
          </a:p>
        </p:txBody>
      </p:sp>
      <p:sp>
        <p:nvSpPr>
          <p:cNvPr id="808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724ABF0-FF14-4345-952F-370A8087464D}" type="slidenum">
              <a:rPr lang="en-US" sz="1200">
                <a:latin typeface="Times" charset="0"/>
              </a:rPr>
              <a:pPr algn="r"/>
              <a:t>34</a:t>
            </a:fld>
            <a:endParaRPr lang="en-US" sz="1200">
              <a:latin typeface="Times" charset="0"/>
            </a:endParaRPr>
          </a:p>
        </p:txBody>
      </p:sp>
      <p:sp>
        <p:nvSpPr>
          <p:cNvPr id="80900" name="Rectangle 2"/>
          <p:cNvSpPr>
            <a:spLocks noChangeArrowheads="1" noTextEdit="1"/>
          </p:cNvSpPr>
          <p:nvPr>
            <p:ph type="sldImg"/>
          </p:nvPr>
        </p:nvSpPr>
        <p:spPr>
          <a:ln/>
        </p:spPr>
      </p:sp>
      <p:sp>
        <p:nvSpPr>
          <p:cNvPr id="80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FC65AF-57A1-9342-84E4-A992BECC0D13}" type="slidenum">
              <a:rPr lang="en-GB" sz="1200"/>
              <a:pPr eaLnBrk="1" hangingPunct="1"/>
              <a:t>35</a:t>
            </a:fld>
            <a:endParaRPr lang="en-GB" sz="1200"/>
          </a:p>
        </p:txBody>
      </p:sp>
      <p:sp>
        <p:nvSpPr>
          <p:cNvPr id="82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B37C7B3-EABD-DB42-9156-1D1A92AC0570}" type="slidenum">
              <a:rPr lang="en-US" sz="1200">
                <a:latin typeface="Times" charset="0"/>
              </a:rPr>
              <a:pPr algn="r"/>
              <a:t>35</a:t>
            </a:fld>
            <a:endParaRPr lang="en-US" sz="1200">
              <a:latin typeface="Times" charset="0"/>
            </a:endParaRPr>
          </a:p>
        </p:txBody>
      </p:sp>
      <p:sp>
        <p:nvSpPr>
          <p:cNvPr id="82948" name="Rectangle 2"/>
          <p:cNvSpPr>
            <a:spLocks noChangeArrowheads="1" noTextEdit="1"/>
          </p:cNvSpPr>
          <p:nvPr>
            <p:ph type="sldImg"/>
          </p:nvPr>
        </p:nvSpPr>
        <p:spPr>
          <a:ln/>
        </p:spPr>
      </p:sp>
      <p:sp>
        <p:nvSpPr>
          <p:cNvPr id="829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A20074-206D-E540-8425-CC7A94118A2B}" type="slidenum">
              <a:rPr lang="en-GB" sz="1200"/>
              <a:pPr eaLnBrk="1" hangingPunct="1"/>
              <a:t>36</a:t>
            </a:fld>
            <a:endParaRPr lang="en-GB" sz="1200"/>
          </a:p>
        </p:txBody>
      </p:sp>
      <p:sp>
        <p:nvSpPr>
          <p:cNvPr id="849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FD620E8-CAA9-D248-8BA3-D098EB07FCBC}" type="slidenum">
              <a:rPr lang="en-US" sz="1200">
                <a:latin typeface="Times" charset="0"/>
              </a:rPr>
              <a:pPr algn="r"/>
              <a:t>36</a:t>
            </a:fld>
            <a:endParaRPr lang="en-US" sz="1200">
              <a:latin typeface="Times" charset="0"/>
            </a:endParaRPr>
          </a:p>
        </p:txBody>
      </p:sp>
      <p:sp>
        <p:nvSpPr>
          <p:cNvPr id="84996" name="Rectangle 2"/>
          <p:cNvSpPr>
            <a:spLocks noChangeArrowheads="1" noTextEdit="1"/>
          </p:cNvSpPr>
          <p:nvPr>
            <p:ph type="sldImg"/>
          </p:nvPr>
        </p:nvSpPr>
        <p:spPr>
          <a:ln/>
        </p:spPr>
      </p:sp>
      <p:sp>
        <p:nvSpPr>
          <p:cNvPr id="849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078591-208C-9B45-B5CF-8BE592622ED3}" type="slidenum">
              <a:rPr lang="en-GB" sz="1200"/>
              <a:pPr eaLnBrk="1" hangingPunct="1"/>
              <a:t>37</a:t>
            </a:fld>
            <a:endParaRPr lang="en-GB" sz="1200"/>
          </a:p>
        </p:txBody>
      </p:sp>
      <p:sp>
        <p:nvSpPr>
          <p:cNvPr id="870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D106F7A-23BF-B346-8D82-4291BB9DEE17}" type="slidenum">
              <a:rPr lang="en-US" sz="1200">
                <a:latin typeface="Times" charset="0"/>
              </a:rPr>
              <a:pPr algn="r"/>
              <a:t>37</a:t>
            </a:fld>
            <a:endParaRPr lang="en-US" sz="1200">
              <a:latin typeface="Times" charset="0"/>
            </a:endParaRPr>
          </a:p>
        </p:txBody>
      </p:sp>
      <p:sp>
        <p:nvSpPr>
          <p:cNvPr id="87044" name="Rectangle 2"/>
          <p:cNvSpPr>
            <a:spLocks noChangeArrowheads="1" noTextEdit="1"/>
          </p:cNvSpPr>
          <p:nvPr>
            <p:ph type="sldImg"/>
          </p:nvPr>
        </p:nvSpPr>
        <p:spPr>
          <a:ln/>
        </p:spPr>
      </p:sp>
      <p:sp>
        <p:nvSpPr>
          <p:cNvPr id="870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B437E0-4736-5A41-90EB-392F6F180A67}" type="slidenum">
              <a:rPr lang="en-GB" sz="1200"/>
              <a:pPr eaLnBrk="1" hangingPunct="1"/>
              <a:t>38</a:t>
            </a:fld>
            <a:endParaRPr lang="en-GB" sz="1200"/>
          </a:p>
        </p:txBody>
      </p:sp>
      <p:sp>
        <p:nvSpPr>
          <p:cNvPr id="890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D8260F0-4D17-804C-BE6C-734699FB3084}" type="slidenum">
              <a:rPr lang="en-US" sz="1200">
                <a:latin typeface="Times" charset="0"/>
              </a:rPr>
              <a:pPr algn="r"/>
              <a:t>38</a:t>
            </a:fld>
            <a:endParaRPr lang="en-US" sz="1200">
              <a:latin typeface="Times" charset="0"/>
            </a:endParaRPr>
          </a:p>
        </p:txBody>
      </p:sp>
      <p:sp>
        <p:nvSpPr>
          <p:cNvPr id="89092" name="Rectangle 2"/>
          <p:cNvSpPr>
            <a:spLocks noChangeArrowheads="1" noTextEdit="1"/>
          </p:cNvSpPr>
          <p:nvPr>
            <p:ph type="sldImg"/>
          </p:nvPr>
        </p:nvSpPr>
        <p:spPr>
          <a:ln/>
        </p:spPr>
      </p:sp>
      <p:sp>
        <p:nvSpPr>
          <p:cNvPr id="89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0A4366-1E31-4841-8748-610ABC2AD0DC}" type="slidenum">
              <a:rPr lang="en-GB" sz="1200"/>
              <a:pPr eaLnBrk="1" hangingPunct="1"/>
              <a:t>39</a:t>
            </a:fld>
            <a:endParaRPr lang="en-GB" sz="1200"/>
          </a:p>
        </p:txBody>
      </p:sp>
      <p:sp>
        <p:nvSpPr>
          <p:cNvPr id="911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34D4039-01D2-2D4C-87E4-4EDAC6512FB4}" type="slidenum">
              <a:rPr lang="en-US" sz="1200">
                <a:latin typeface="Times" charset="0"/>
              </a:rPr>
              <a:pPr algn="r"/>
              <a:t>39</a:t>
            </a:fld>
            <a:endParaRPr lang="en-US" sz="1200">
              <a:latin typeface="Times" charset="0"/>
            </a:endParaRPr>
          </a:p>
        </p:txBody>
      </p:sp>
      <p:sp>
        <p:nvSpPr>
          <p:cNvPr id="91140" name="Rectangle 2"/>
          <p:cNvSpPr>
            <a:spLocks noChangeArrowheads="1" noTextEdit="1"/>
          </p:cNvSpPr>
          <p:nvPr>
            <p:ph type="sldImg"/>
          </p:nvPr>
        </p:nvSpPr>
        <p:spPr>
          <a:ln/>
        </p:spPr>
      </p:sp>
      <p:sp>
        <p:nvSpPr>
          <p:cNvPr id="911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AC024B-2C50-A54A-BA95-BD7E87EB8FEC}" type="slidenum">
              <a:rPr lang="en-GB" sz="1200"/>
              <a:pPr eaLnBrk="1" hangingPunct="1"/>
              <a:t>40</a:t>
            </a:fld>
            <a:endParaRPr lang="en-GB" sz="1200"/>
          </a:p>
        </p:txBody>
      </p:sp>
      <p:sp>
        <p:nvSpPr>
          <p:cNvPr id="931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15847E3-738B-614D-808D-957497E0A3B3}" type="slidenum">
              <a:rPr lang="en-US" sz="1200">
                <a:latin typeface="Times" charset="0"/>
              </a:rPr>
              <a:pPr algn="r"/>
              <a:t>40</a:t>
            </a:fld>
            <a:endParaRPr lang="en-US" sz="1200">
              <a:latin typeface="Times" charset="0"/>
            </a:endParaRPr>
          </a:p>
        </p:txBody>
      </p:sp>
      <p:sp>
        <p:nvSpPr>
          <p:cNvPr id="93188" name="Rectangle 2"/>
          <p:cNvSpPr>
            <a:spLocks noChangeArrowheads="1" noTextEdit="1"/>
          </p:cNvSpPr>
          <p:nvPr>
            <p:ph type="sldImg"/>
          </p:nvPr>
        </p:nvSpPr>
        <p:spPr>
          <a:ln/>
        </p:spPr>
      </p:sp>
      <p:sp>
        <p:nvSpPr>
          <p:cNvPr id="931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210304-86DA-A545-9883-026DB44D3F24}" type="slidenum">
              <a:rPr lang="en-GB" sz="1200"/>
              <a:pPr eaLnBrk="1" hangingPunct="1"/>
              <a:t>41</a:t>
            </a:fld>
            <a:endParaRPr lang="en-GB" sz="1200"/>
          </a:p>
        </p:txBody>
      </p:sp>
      <p:sp>
        <p:nvSpPr>
          <p:cNvPr id="952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9516B95-FEF4-0342-AB36-707C74E45AC6}" type="slidenum">
              <a:rPr lang="en-US" sz="1200">
                <a:latin typeface="Times" charset="0"/>
              </a:rPr>
              <a:pPr algn="r"/>
              <a:t>41</a:t>
            </a:fld>
            <a:endParaRPr lang="en-US" sz="1200">
              <a:latin typeface="Times" charset="0"/>
            </a:endParaRPr>
          </a:p>
        </p:txBody>
      </p:sp>
      <p:sp>
        <p:nvSpPr>
          <p:cNvPr id="95236" name="Rectangle 2"/>
          <p:cNvSpPr>
            <a:spLocks noChangeArrowheads="1" noTextEdit="1"/>
          </p:cNvSpPr>
          <p:nvPr>
            <p:ph type="sldImg"/>
          </p:nvPr>
        </p:nvSpPr>
        <p:spPr>
          <a:ln/>
        </p:spPr>
      </p:sp>
      <p:sp>
        <p:nvSpPr>
          <p:cNvPr id="952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01EDB6-7272-6F4C-8AD2-D9DD776871ED}" type="slidenum">
              <a:rPr lang="en-GB" sz="1200"/>
              <a:pPr eaLnBrk="1" hangingPunct="1"/>
              <a:t>5</a:t>
            </a:fld>
            <a:endParaRPr lang="en-GB" sz="1200"/>
          </a:p>
        </p:txBody>
      </p:sp>
      <p:sp>
        <p:nvSpPr>
          <p:cNvPr id="225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E26CA2B-248C-3B45-A14F-96255D9B91EE}" type="slidenum">
              <a:rPr lang="en-US" sz="1200">
                <a:latin typeface="Times" charset="0"/>
              </a:rPr>
              <a:pPr algn="r"/>
              <a:t>5</a:t>
            </a:fld>
            <a:endParaRPr lang="en-US" sz="1200">
              <a:latin typeface="Times" charset="0"/>
            </a:endParaRPr>
          </a:p>
        </p:txBody>
      </p:sp>
      <p:sp>
        <p:nvSpPr>
          <p:cNvPr id="22532" name="Rectangle 2"/>
          <p:cNvSpPr>
            <a:spLocks noChangeArrowheads="1" noTextEdit="1"/>
          </p:cNvSpPr>
          <p:nvPr>
            <p:ph type="sldImg"/>
          </p:nvPr>
        </p:nvSpPr>
        <p:spPr>
          <a:ln/>
        </p:spPr>
      </p:sp>
      <p:sp>
        <p:nvSpPr>
          <p:cNvPr id="225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CD349-ABAA-054E-A364-B7677937ECD1}" type="slidenum">
              <a:rPr lang="en-GB" sz="1200"/>
              <a:pPr eaLnBrk="1" hangingPunct="1"/>
              <a:t>42</a:t>
            </a:fld>
            <a:endParaRPr lang="en-GB" sz="1200"/>
          </a:p>
        </p:txBody>
      </p:sp>
      <p:sp>
        <p:nvSpPr>
          <p:cNvPr id="972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F28DE84-67D0-B044-9C34-8893AFFD0706}" type="slidenum">
              <a:rPr lang="en-US" sz="1200">
                <a:latin typeface="Times" charset="0"/>
              </a:rPr>
              <a:pPr algn="r"/>
              <a:t>42</a:t>
            </a:fld>
            <a:endParaRPr lang="en-US" sz="1200">
              <a:latin typeface="Times" charset="0"/>
            </a:endParaRPr>
          </a:p>
        </p:txBody>
      </p:sp>
      <p:sp>
        <p:nvSpPr>
          <p:cNvPr id="97284" name="Rectangle 2"/>
          <p:cNvSpPr>
            <a:spLocks noChangeArrowheads="1" noTextEdit="1"/>
          </p:cNvSpPr>
          <p:nvPr>
            <p:ph type="sldImg"/>
          </p:nvPr>
        </p:nvSpPr>
        <p:spPr>
          <a:ln/>
        </p:spPr>
      </p:sp>
      <p:sp>
        <p:nvSpPr>
          <p:cNvPr id="972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34BDDF-E746-BC4A-BE10-EB8CFD8D5142}" type="slidenum">
              <a:rPr lang="en-GB" sz="1200"/>
              <a:pPr eaLnBrk="1" hangingPunct="1"/>
              <a:t>43</a:t>
            </a:fld>
            <a:endParaRPr lang="en-GB" sz="1200"/>
          </a:p>
        </p:txBody>
      </p:sp>
      <p:sp>
        <p:nvSpPr>
          <p:cNvPr id="993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E7E0E5C-F6DA-584A-B215-46C2C2F05457}" type="slidenum">
              <a:rPr lang="en-US" sz="1200">
                <a:latin typeface="Times" charset="0"/>
              </a:rPr>
              <a:pPr algn="r"/>
              <a:t>43</a:t>
            </a:fld>
            <a:endParaRPr lang="en-US" sz="1200">
              <a:latin typeface="Times" charset="0"/>
            </a:endParaRPr>
          </a:p>
        </p:txBody>
      </p:sp>
      <p:sp>
        <p:nvSpPr>
          <p:cNvPr id="99332" name="Rectangle 2"/>
          <p:cNvSpPr>
            <a:spLocks noChangeArrowheads="1" noTextEdit="1"/>
          </p:cNvSpPr>
          <p:nvPr>
            <p:ph type="sldImg"/>
          </p:nvPr>
        </p:nvSpPr>
        <p:spPr>
          <a:ln/>
        </p:spPr>
      </p:sp>
      <p:sp>
        <p:nvSpPr>
          <p:cNvPr id="993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E9711-5A82-B144-AEE1-33E1B3FE00FB}" type="slidenum">
              <a:rPr lang="en-GB" sz="1200"/>
              <a:pPr eaLnBrk="1" hangingPunct="1"/>
              <a:t>44</a:t>
            </a:fld>
            <a:endParaRPr lang="en-GB" sz="1200"/>
          </a:p>
        </p:txBody>
      </p:sp>
      <p:sp>
        <p:nvSpPr>
          <p:cNvPr id="1013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DDEA016-CE7C-FD47-A864-2755CD352B5B}" type="slidenum">
              <a:rPr lang="en-US" sz="1200">
                <a:latin typeface="Times" charset="0"/>
              </a:rPr>
              <a:pPr algn="r"/>
              <a:t>44</a:t>
            </a:fld>
            <a:endParaRPr lang="en-US" sz="1200">
              <a:latin typeface="Times" charset="0"/>
            </a:endParaRPr>
          </a:p>
        </p:txBody>
      </p:sp>
      <p:sp>
        <p:nvSpPr>
          <p:cNvPr id="101380" name="Rectangle 2"/>
          <p:cNvSpPr>
            <a:spLocks noChangeArrowheads="1" noTextEdit="1"/>
          </p:cNvSpPr>
          <p:nvPr>
            <p:ph type="sldImg"/>
          </p:nvPr>
        </p:nvSpPr>
        <p:spPr>
          <a:ln/>
        </p:spPr>
      </p:sp>
      <p:sp>
        <p:nvSpPr>
          <p:cNvPr id="1013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960D97-261C-1D49-8B92-C7E2A6E7CF59}" type="slidenum">
              <a:rPr lang="en-GB" sz="1200"/>
              <a:pPr eaLnBrk="1" hangingPunct="1"/>
              <a:t>45</a:t>
            </a:fld>
            <a:endParaRPr lang="en-GB" sz="1200"/>
          </a:p>
        </p:txBody>
      </p:sp>
      <p:sp>
        <p:nvSpPr>
          <p:cNvPr id="1034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365E445-3867-8741-81F1-B266E56CBEAD}" type="slidenum">
              <a:rPr lang="en-US" sz="1200">
                <a:latin typeface="Times" charset="0"/>
              </a:rPr>
              <a:pPr algn="r"/>
              <a:t>45</a:t>
            </a:fld>
            <a:endParaRPr lang="en-US" sz="1200">
              <a:latin typeface="Times" charset="0"/>
            </a:endParaRPr>
          </a:p>
        </p:txBody>
      </p:sp>
      <p:sp>
        <p:nvSpPr>
          <p:cNvPr id="103428" name="Rectangle 2"/>
          <p:cNvSpPr>
            <a:spLocks noChangeArrowheads="1" noTextEdit="1"/>
          </p:cNvSpPr>
          <p:nvPr>
            <p:ph type="sldImg"/>
          </p:nvPr>
        </p:nvSpPr>
        <p:spPr>
          <a:ln/>
        </p:spPr>
      </p:sp>
      <p:sp>
        <p:nvSpPr>
          <p:cNvPr id="1034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8BD080-81FC-D644-AC80-BC5373DE746A}" type="slidenum">
              <a:rPr lang="en-GB" sz="1200"/>
              <a:pPr eaLnBrk="1" hangingPunct="1"/>
              <a:t>46</a:t>
            </a:fld>
            <a:endParaRPr lang="en-GB" sz="1200"/>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5E3BF39-496E-F841-8C1E-5C4367D3CEC5}" type="slidenum">
              <a:rPr lang="en-US" sz="1200">
                <a:latin typeface="Times" charset="0"/>
              </a:rPr>
              <a:pPr algn="r"/>
              <a:t>46</a:t>
            </a:fld>
            <a:endParaRPr lang="en-US" sz="1200">
              <a:latin typeface="Times" charset="0"/>
            </a:endParaRPr>
          </a:p>
        </p:txBody>
      </p:sp>
      <p:sp>
        <p:nvSpPr>
          <p:cNvPr id="105476" name="Rectangle 2"/>
          <p:cNvSpPr>
            <a:spLocks noChangeArrowheads="1" noTextEdit="1"/>
          </p:cNvSpPr>
          <p:nvPr>
            <p:ph type="sldImg"/>
          </p:nvPr>
        </p:nvSpPr>
        <p:spPr>
          <a:ln/>
        </p:spPr>
      </p:sp>
      <p:sp>
        <p:nvSpPr>
          <p:cNvPr id="1054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D04D95-A984-CD41-A5F7-45640B68DED6}" type="slidenum">
              <a:rPr lang="en-GB" sz="1200"/>
              <a:pPr eaLnBrk="1" hangingPunct="1"/>
              <a:t>47</a:t>
            </a:fld>
            <a:endParaRPr lang="en-GB" sz="1200"/>
          </a:p>
        </p:txBody>
      </p:sp>
      <p:sp>
        <p:nvSpPr>
          <p:cNvPr id="1075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52C428F-7888-2042-B84A-0AA9D506743E}" type="slidenum">
              <a:rPr lang="en-US" sz="1200">
                <a:latin typeface="Times" charset="0"/>
              </a:rPr>
              <a:pPr algn="r"/>
              <a:t>47</a:t>
            </a:fld>
            <a:endParaRPr lang="en-US" sz="1200">
              <a:latin typeface="Times" charset="0"/>
            </a:endParaRPr>
          </a:p>
        </p:txBody>
      </p:sp>
      <p:sp>
        <p:nvSpPr>
          <p:cNvPr id="107524" name="Rectangle 2"/>
          <p:cNvSpPr>
            <a:spLocks noChangeArrowheads="1" noTextEdit="1"/>
          </p:cNvSpPr>
          <p:nvPr>
            <p:ph type="sldImg"/>
          </p:nvPr>
        </p:nvSpPr>
        <p:spPr>
          <a:ln/>
        </p:spPr>
      </p:sp>
      <p:sp>
        <p:nvSpPr>
          <p:cNvPr id="1075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F0860D-A49B-5544-9124-296444F1F357}" type="slidenum">
              <a:rPr lang="en-GB" sz="1200"/>
              <a:pPr eaLnBrk="1" hangingPunct="1"/>
              <a:t>48</a:t>
            </a:fld>
            <a:endParaRPr lang="en-GB" sz="1200"/>
          </a:p>
        </p:txBody>
      </p:sp>
      <p:sp>
        <p:nvSpPr>
          <p:cNvPr id="1095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450EDFB-888C-1F42-A81F-B0717EC819F2}" type="slidenum">
              <a:rPr lang="en-US" sz="1200">
                <a:latin typeface="Times" charset="0"/>
              </a:rPr>
              <a:pPr algn="r"/>
              <a:t>48</a:t>
            </a:fld>
            <a:endParaRPr lang="en-US" sz="1200">
              <a:latin typeface="Times" charset="0"/>
            </a:endParaRPr>
          </a:p>
        </p:txBody>
      </p:sp>
      <p:sp>
        <p:nvSpPr>
          <p:cNvPr id="109572" name="Rectangle 2"/>
          <p:cNvSpPr>
            <a:spLocks noChangeArrowheads="1" noTextEdit="1"/>
          </p:cNvSpPr>
          <p:nvPr>
            <p:ph type="sldImg"/>
          </p:nvPr>
        </p:nvSpPr>
        <p:spPr>
          <a:ln/>
        </p:spPr>
      </p:sp>
      <p:sp>
        <p:nvSpPr>
          <p:cNvPr id="1095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DDD02-60E7-1943-9A7A-6CEF2D0BD285}" type="slidenum">
              <a:rPr lang="en-GB" sz="1200"/>
              <a:pPr eaLnBrk="1" hangingPunct="1"/>
              <a:t>6</a:t>
            </a:fld>
            <a:endParaRPr lang="en-GB" sz="1200"/>
          </a:p>
        </p:txBody>
      </p:sp>
      <p:sp>
        <p:nvSpPr>
          <p:cNvPr id="245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43DCDE0C-99D0-2545-B58E-064C22129C2A}" type="slidenum">
              <a:rPr lang="en-US" sz="1200">
                <a:latin typeface="Times" charset="0"/>
              </a:rPr>
              <a:pPr algn="r"/>
              <a:t>6</a:t>
            </a:fld>
            <a:endParaRPr lang="en-US" sz="1200">
              <a:latin typeface="Times" charset="0"/>
            </a:endParaRPr>
          </a:p>
        </p:txBody>
      </p:sp>
      <p:sp>
        <p:nvSpPr>
          <p:cNvPr id="24580" name="Rectangle 2"/>
          <p:cNvSpPr>
            <a:spLocks noChangeArrowheads="1" noTextEdit="1"/>
          </p:cNvSpPr>
          <p:nvPr>
            <p:ph type="sldImg"/>
          </p:nvPr>
        </p:nvSpPr>
        <p:spPr>
          <a:ln/>
        </p:spPr>
      </p:sp>
      <p:sp>
        <p:nvSpPr>
          <p:cNvPr id="24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Figure 1.3</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3697BB-F22E-714E-8996-BD9B8ECA084A}" type="slidenum">
              <a:rPr lang="en-GB" sz="1200"/>
              <a:pPr eaLnBrk="1" hangingPunct="1"/>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2D0AD-72AF-FB4A-8322-A53F75760022}" type="slidenum">
              <a:rPr lang="en-GB" sz="1200"/>
              <a:pPr eaLnBrk="1" hangingPunct="1"/>
              <a:t>8</a:t>
            </a:fld>
            <a:endParaRPr lang="en-GB" sz="1200"/>
          </a:p>
        </p:txBody>
      </p:sp>
      <p:sp>
        <p:nvSpPr>
          <p:cNvPr id="286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1534B83-DF6A-3143-AD72-310BE3EF55ED}" type="slidenum">
              <a:rPr lang="en-US" sz="1200">
                <a:latin typeface="Times" charset="0"/>
              </a:rPr>
              <a:pPr algn="r"/>
              <a:t>8</a:t>
            </a:fld>
            <a:endParaRPr lang="en-US" sz="1200">
              <a:latin typeface="Times" charset="0"/>
            </a:endParaRPr>
          </a:p>
        </p:txBody>
      </p:sp>
      <p:sp>
        <p:nvSpPr>
          <p:cNvPr id="28676" name="Rectangle 2"/>
          <p:cNvSpPr>
            <a:spLocks noChangeArrowheads="1" noTextEdit="1"/>
          </p:cNvSpPr>
          <p:nvPr>
            <p:ph type="sldImg"/>
          </p:nvPr>
        </p:nvSpPr>
        <p:spPr>
          <a:ln/>
        </p:spPr>
      </p:sp>
      <p:sp>
        <p:nvSpPr>
          <p:cNvPr id="28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0AD24A-80D0-2A49-B434-4689E719B8B1}" type="slidenum">
              <a:rPr lang="en-GB" sz="1200"/>
              <a:pPr eaLnBrk="1" hangingPunct="1"/>
              <a:t>9</a:t>
            </a:fld>
            <a:endParaRPr lang="en-GB" sz="1200"/>
          </a:p>
        </p:txBody>
      </p:sp>
      <p:sp>
        <p:nvSpPr>
          <p:cNvPr id="307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7B58E22-1140-6E47-9B47-994647C7789B}" type="slidenum">
              <a:rPr lang="en-US" sz="1200">
                <a:latin typeface="Times" charset="0"/>
              </a:rPr>
              <a:pPr algn="r"/>
              <a:t>9</a:t>
            </a:fld>
            <a:endParaRPr lang="en-US" sz="1200">
              <a:latin typeface="Times" charset="0"/>
            </a:endParaRPr>
          </a:p>
        </p:txBody>
      </p:sp>
      <p:sp>
        <p:nvSpPr>
          <p:cNvPr id="30724" name="Rectangle 2"/>
          <p:cNvSpPr>
            <a:spLocks noChangeArrowheads="1" noTextEdit="1"/>
          </p:cNvSpPr>
          <p:nvPr>
            <p:ph type="sldImg"/>
          </p:nvPr>
        </p:nvSpPr>
        <p:spPr>
          <a:ln/>
        </p:spPr>
      </p:sp>
      <p:sp>
        <p:nvSpPr>
          <p:cNvPr id="30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2328F7-D580-1841-816F-6E5FE2EAFB0D}" type="slidenum">
              <a:rPr lang="en-GB" sz="1200"/>
              <a:pPr eaLnBrk="1" hangingPunct="1"/>
              <a:t>10</a:t>
            </a:fld>
            <a:endParaRPr lang="en-GB" sz="1200"/>
          </a:p>
        </p:txBody>
      </p:sp>
      <p:sp>
        <p:nvSpPr>
          <p:cNvPr id="327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B142B50-4665-394F-B8F2-6121B5B899B8}" type="slidenum">
              <a:rPr lang="en-US" sz="1200">
                <a:latin typeface="Times" charset="0"/>
              </a:rPr>
              <a:pPr algn="r"/>
              <a:t>10</a:t>
            </a:fld>
            <a:endParaRPr lang="en-US" sz="1200">
              <a:latin typeface="Times" charset="0"/>
            </a:endParaRPr>
          </a:p>
        </p:txBody>
      </p:sp>
      <p:sp>
        <p:nvSpPr>
          <p:cNvPr id="32772" name="Rectangle 2"/>
          <p:cNvSpPr>
            <a:spLocks noChangeArrowheads="1" noTextEdit="1"/>
          </p:cNvSpPr>
          <p:nvPr>
            <p:ph type="sldImg"/>
          </p:nvPr>
        </p:nvSpPr>
        <p:spPr>
          <a:ln/>
        </p:spPr>
      </p:sp>
      <p:sp>
        <p:nvSpPr>
          <p:cNvPr id="327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2979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3357563"/>
            <a:ext cx="14255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6732588" y="6383338"/>
            <a:ext cx="2133600" cy="474662"/>
          </a:xfrm>
          <a:prstGeom prst="rect">
            <a:avLst/>
          </a:prstGeom>
          <a:noFill/>
          <a:ln w="9525">
            <a:noFill/>
            <a:miter lim="800000"/>
            <a:headEnd/>
            <a:tailEnd/>
          </a:ln>
          <a:effectLst/>
        </p:spPr>
        <p:txBody>
          <a:bodyPr/>
          <a:lstStyle/>
          <a:p>
            <a:pPr algn="r">
              <a:spcBef>
                <a:spcPct val="50000"/>
              </a:spcBef>
              <a:defRPr/>
            </a:pPr>
            <a:r>
              <a:rPr lang="en-GB" sz="1200">
                <a:solidFill>
                  <a:srgbClr val="FF9900"/>
                </a:solidFill>
                <a:latin typeface="Verdana" charset="0"/>
                <a:ea typeface="+mn-ea"/>
                <a:cs typeface="+mn-cs"/>
              </a:rPr>
              <a:t>©2011</a:t>
            </a:r>
          </a:p>
        </p:txBody>
      </p:sp>
      <p:sp>
        <p:nvSpPr>
          <p:cNvPr id="3075" name="Rectangle 3"/>
          <p:cNvSpPr>
            <a:spLocks noGrp="1" noChangeArrowheads="1"/>
          </p:cNvSpPr>
          <p:nvPr>
            <p:ph type="ctrTitle"/>
          </p:nvPr>
        </p:nvSpPr>
        <p:spPr>
          <a:xfrm>
            <a:off x="685800" y="608013"/>
            <a:ext cx="7772400" cy="1470025"/>
          </a:xfrm>
        </p:spPr>
        <p:txBody>
          <a:bodyPr/>
          <a:lstStyle>
            <a:lvl1pPr>
              <a:defRPr/>
            </a:lvl1pPr>
          </a:lstStyle>
          <a:p>
            <a:r>
              <a:rPr lang="en-GB"/>
              <a:t>Click to edit Master title style</a:t>
            </a:r>
          </a:p>
        </p:txBody>
      </p:sp>
      <p:sp>
        <p:nvSpPr>
          <p:cNvPr id="3076" name="Rectangle 4"/>
          <p:cNvSpPr>
            <a:spLocks noGrp="1" noChangeArrowheads="1"/>
          </p:cNvSpPr>
          <p:nvPr>
            <p:ph type="subTitle" idx="1"/>
          </p:nvPr>
        </p:nvSpPr>
        <p:spPr>
          <a:xfrm>
            <a:off x="1355725" y="2713038"/>
            <a:ext cx="6400800" cy="1752600"/>
          </a:xfrm>
        </p:spPr>
        <p:txBody>
          <a:bodyPr/>
          <a:lstStyle>
            <a:lvl1pPr marL="0" indent="0" algn="ctr">
              <a:buFontTx/>
              <a:buNone/>
              <a:defRPr/>
            </a:lvl1pPr>
          </a:lstStyle>
          <a:p>
            <a:r>
              <a:rPr lang="en-GB"/>
              <a:t>Click to edit Master subtitle style</a:t>
            </a:r>
          </a:p>
        </p:txBody>
      </p:sp>
      <p:sp>
        <p:nvSpPr>
          <p:cNvPr id="7" name="Rectangle 6"/>
          <p:cNvSpPr>
            <a:spLocks noGrp="1" noChangeArrowheads="1"/>
          </p:cNvSpPr>
          <p:nvPr>
            <p:ph type="ftr" sz="quarter" idx="10"/>
          </p:nvPr>
        </p:nvSpPr>
        <p:spPr/>
        <p:txBody>
          <a:bodyPr/>
          <a:lstStyle>
            <a:lvl1pPr>
              <a:defRPr/>
            </a:lvl1pPr>
          </a:lstStyle>
          <a:p>
            <a:fld id="{BE174909-B1EF-704C-8460-8E724AD1B273}" type="slidenum">
              <a:rPr lang="en-GB"/>
              <a:pPr/>
              <a:t>‹#›</a:t>
            </a:fld>
            <a:endParaRPr lang="en-GB"/>
          </a:p>
        </p:txBody>
      </p:sp>
      <p:sp>
        <p:nvSpPr>
          <p:cNvPr id="8" name="Rectangle 9"/>
          <p:cNvSpPr>
            <a:spLocks noGrp="1" noChangeArrowheads="1"/>
          </p:cNvSpPr>
          <p:nvPr>
            <p:ph type="dt" sz="half" idx="11"/>
          </p:nvPr>
        </p:nvSpPr>
        <p:spPr/>
        <p:txBody>
          <a:bodyPr/>
          <a:lstStyle>
            <a:lvl1pPr>
              <a:defRPr/>
            </a:lvl1pPr>
          </a:lstStyle>
          <a:p>
            <a:pPr>
              <a:defRPr/>
            </a:pPr>
            <a:r>
              <a:rPr lang="en-GB"/>
              <a:t>www.id-book.com</a:t>
            </a:r>
          </a:p>
        </p:txBody>
      </p:sp>
    </p:spTree>
    <p:extLst>
      <p:ext uri="{BB962C8B-B14F-4D97-AF65-F5344CB8AC3E}">
        <p14:creationId xmlns:p14="http://schemas.microsoft.com/office/powerpoint/2010/main" val="295541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6F7205F9-9CA0-834D-A16C-7CE5C29CCED0}"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76456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DB255F0B-8747-FF40-8AAF-F282178E8897}"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22380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1"/>
          <p:cNvSpPr>
            <a:spLocks noGrp="1" noChangeArrowheads="1"/>
          </p:cNvSpPr>
          <p:nvPr>
            <p:ph type="ftr" sz="quarter" idx="10"/>
          </p:nvPr>
        </p:nvSpPr>
        <p:spPr>
          <a:ln/>
        </p:spPr>
        <p:txBody>
          <a:bodyPr/>
          <a:lstStyle>
            <a:lvl1pPr>
              <a:defRPr/>
            </a:lvl1pPr>
          </a:lstStyle>
          <a:p>
            <a:fld id="{E818EAF2-4F7C-DF48-A9C4-EC73947D3C2B}"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7047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fld id="{E1F0E819-4D92-1F45-921A-5AC3FB653BB4}" type="slidenum">
              <a:rPr lang="en-GB"/>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203366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11"/>
          <p:cNvSpPr>
            <a:spLocks noGrp="1" noChangeArrowheads="1"/>
          </p:cNvSpPr>
          <p:nvPr>
            <p:ph type="ftr" sz="quarter" idx="10"/>
          </p:nvPr>
        </p:nvSpPr>
        <p:spPr>
          <a:ln/>
        </p:spPr>
        <p:txBody>
          <a:bodyPr/>
          <a:lstStyle>
            <a:lvl1pPr>
              <a:defRPr/>
            </a:lvl1pPr>
          </a:lstStyle>
          <a:p>
            <a:fld id="{DF30EA91-EC2B-CD45-AFB9-68E01F0CB343}"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76752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11"/>
          <p:cNvSpPr>
            <a:spLocks noGrp="1" noChangeArrowheads="1"/>
          </p:cNvSpPr>
          <p:nvPr>
            <p:ph type="ftr" sz="quarter" idx="10"/>
          </p:nvPr>
        </p:nvSpPr>
        <p:spPr>
          <a:ln/>
        </p:spPr>
        <p:txBody>
          <a:bodyPr/>
          <a:lstStyle>
            <a:lvl1pPr>
              <a:defRPr/>
            </a:lvl1pPr>
          </a:lstStyle>
          <a:p>
            <a:fld id="{2364EA1C-CE6A-9940-AD2A-22E7BF0A0F54}" type="slidenum">
              <a:rPr lang="en-GB"/>
              <a:pPr/>
              <a:t>‹#›</a:t>
            </a:fld>
            <a:endParaRPr lang="en-GB"/>
          </a:p>
        </p:txBody>
      </p:sp>
      <p:sp>
        <p:nvSpPr>
          <p:cNvPr id="8"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136030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11"/>
          <p:cNvSpPr>
            <a:spLocks noGrp="1" noChangeArrowheads="1"/>
          </p:cNvSpPr>
          <p:nvPr>
            <p:ph type="ftr" sz="quarter" idx="10"/>
          </p:nvPr>
        </p:nvSpPr>
        <p:spPr>
          <a:ln/>
        </p:spPr>
        <p:txBody>
          <a:bodyPr/>
          <a:lstStyle>
            <a:lvl1pPr>
              <a:defRPr/>
            </a:lvl1pPr>
          </a:lstStyle>
          <a:p>
            <a:fld id="{CA5C6BCD-9F48-0047-89AA-9FC9E4450982}" type="slidenum">
              <a:rPr lang="en-GB"/>
              <a:pPr/>
              <a:t>‹#›</a:t>
            </a:fld>
            <a:endParaRPr lang="en-GB"/>
          </a:p>
        </p:txBody>
      </p:sp>
      <p:sp>
        <p:nvSpPr>
          <p:cNvPr id="4"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257673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fld id="{6EF26C96-B369-0A48-9D28-CA77F4910D9F}" type="slidenum">
              <a:rPr lang="en-GB"/>
              <a:pPr/>
              <a:t>‹#›</a:t>
            </a:fld>
            <a:endParaRPr lang="en-GB"/>
          </a:p>
        </p:txBody>
      </p:sp>
      <p:sp>
        <p:nvSpPr>
          <p:cNvPr id="3"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5686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fld id="{E9A43CCF-CEF4-C04F-86DB-2C3A2ACD7882}"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377639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fld id="{06E4E2AD-1581-A84C-AD6A-A794D3660CE6}" type="slidenum">
              <a:rPr lang="en-GB"/>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r>
              <a:rPr lang="en-GB"/>
              <a:t>www.id-book.com</a:t>
            </a:r>
          </a:p>
        </p:txBody>
      </p:sp>
    </p:spTree>
    <p:extLst>
      <p:ext uri="{BB962C8B-B14F-4D97-AF65-F5344CB8AC3E}">
        <p14:creationId xmlns:p14="http://schemas.microsoft.com/office/powerpoint/2010/main" val="795310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ictu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76200"/>
            <a:ext cx="92979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5" name="Rectangle 11"/>
          <p:cNvSpPr>
            <a:spLocks noGrp="1" noChangeArrowheads="1"/>
          </p:cNvSpPr>
          <p:nvPr>
            <p:ph type="ftr" sz="quarter" idx="3"/>
          </p:nvPr>
        </p:nvSpPr>
        <p:spPr bwMode="auto">
          <a:xfrm>
            <a:off x="2987675"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FF9900"/>
                </a:solidFill>
                <a:latin typeface="Verdana" charset="0"/>
              </a:defRPr>
            </a:lvl1pPr>
          </a:lstStyle>
          <a:p>
            <a:fld id="{A1187A0B-4E11-0347-AF67-1923C7F2A7D5}" type="slidenum">
              <a:rPr lang="en-GB"/>
              <a:pPr/>
              <a:t>‹#›</a:t>
            </a:fld>
            <a:endParaRPr lang="en-GB"/>
          </a:p>
        </p:txBody>
      </p:sp>
      <p:sp>
        <p:nvSpPr>
          <p:cNvPr id="1036" name="Rectangle 12"/>
          <p:cNvSpPr>
            <a:spLocks noGrp="1" noChangeArrowheads="1"/>
          </p:cNvSpPr>
          <p:nvPr>
            <p:ph type="dt" sz="half" idx="2"/>
          </p:nvPr>
        </p:nvSpPr>
        <p:spPr bwMode="auto">
          <a:xfrm>
            <a:off x="179388"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9900"/>
                </a:solidFill>
                <a:latin typeface="+mn-lt"/>
                <a:ea typeface="+mn-ea"/>
                <a:cs typeface="+mn-cs"/>
              </a:defRPr>
            </a:lvl1pPr>
          </a:lstStyle>
          <a:p>
            <a:pPr>
              <a:defRPr/>
            </a:pPr>
            <a:r>
              <a:rPr lang="en-GB"/>
              <a:t>www.id-book.com</a:t>
            </a:r>
          </a:p>
        </p:txBody>
      </p:sp>
      <p:sp>
        <p:nvSpPr>
          <p:cNvPr id="1037" name="Text Box 13"/>
          <p:cNvSpPr txBox="1">
            <a:spLocks noChangeArrowheads="1"/>
          </p:cNvSpPr>
          <p:nvPr userDrawn="1"/>
        </p:nvSpPr>
        <p:spPr bwMode="auto">
          <a:xfrm>
            <a:off x="6732588" y="6383338"/>
            <a:ext cx="2133600" cy="474662"/>
          </a:xfrm>
          <a:prstGeom prst="rect">
            <a:avLst/>
          </a:prstGeom>
          <a:noFill/>
          <a:ln w="9525">
            <a:noFill/>
            <a:miter lim="800000"/>
            <a:headEnd/>
            <a:tailEnd/>
          </a:ln>
          <a:effectLst/>
        </p:spPr>
        <p:txBody>
          <a:bodyPr/>
          <a:lstStyle/>
          <a:p>
            <a:pPr algn="r">
              <a:spcBef>
                <a:spcPct val="50000"/>
              </a:spcBef>
              <a:defRPr/>
            </a:pPr>
            <a:r>
              <a:rPr lang="en-GB" sz="1200">
                <a:solidFill>
                  <a:srgbClr val="FF9900"/>
                </a:solidFill>
                <a:latin typeface="Verdana" charset="0"/>
                <a:ea typeface="+mn-ea"/>
                <a:cs typeface="+mn-cs"/>
              </a:rPr>
              <a:t>©2011</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p:txStyles>
    <p:titleStyle>
      <a:lvl1pPr algn="ctr" rtl="0" eaLnBrk="0" fontAlgn="base" hangingPunct="0">
        <a:spcBef>
          <a:spcPct val="0"/>
        </a:spcBef>
        <a:spcAft>
          <a:spcPct val="0"/>
        </a:spcAft>
        <a:defRPr sz="4000">
          <a:solidFill>
            <a:srgbClr val="492D65"/>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2pPr>
      <a:lvl3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3pPr>
      <a:lvl4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4pPr>
      <a:lvl5pPr algn="ctr" rtl="0" eaLnBrk="0" fontAlgn="base" hangingPunct="0">
        <a:spcBef>
          <a:spcPct val="0"/>
        </a:spcBef>
        <a:spcAft>
          <a:spcPct val="0"/>
        </a:spcAft>
        <a:defRPr sz="4000">
          <a:solidFill>
            <a:srgbClr val="492D65"/>
          </a:solidFill>
          <a:latin typeface="Verdana" charset="0"/>
          <a:ea typeface="ＭＳ Ｐゴシック" charset="0"/>
          <a:cs typeface="ＭＳ Ｐゴシック" charset="0"/>
        </a:defRPr>
      </a:lvl5pPr>
      <a:lvl6pPr marL="457200" algn="ctr" rtl="0" fontAlgn="base">
        <a:spcBef>
          <a:spcPct val="0"/>
        </a:spcBef>
        <a:spcAft>
          <a:spcPct val="0"/>
        </a:spcAft>
        <a:defRPr sz="4000">
          <a:solidFill>
            <a:srgbClr val="492D65"/>
          </a:solidFill>
          <a:latin typeface="Verdana" charset="0"/>
        </a:defRPr>
      </a:lvl6pPr>
      <a:lvl7pPr marL="914400" algn="ctr" rtl="0" fontAlgn="base">
        <a:spcBef>
          <a:spcPct val="0"/>
        </a:spcBef>
        <a:spcAft>
          <a:spcPct val="0"/>
        </a:spcAft>
        <a:defRPr sz="4000">
          <a:solidFill>
            <a:srgbClr val="492D65"/>
          </a:solidFill>
          <a:latin typeface="Verdana" charset="0"/>
        </a:defRPr>
      </a:lvl7pPr>
      <a:lvl8pPr marL="1371600" algn="ctr" rtl="0" fontAlgn="base">
        <a:spcBef>
          <a:spcPct val="0"/>
        </a:spcBef>
        <a:spcAft>
          <a:spcPct val="0"/>
        </a:spcAft>
        <a:defRPr sz="4000">
          <a:solidFill>
            <a:srgbClr val="492D65"/>
          </a:solidFill>
          <a:latin typeface="Verdana" charset="0"/>
        </a:defRPr>
      </a:lvl8pPr>
      <a:lvl9pPr marL="1828800" algn="ctr" rtl="0" fontAlgn="base">
        <a:spcBef>
          <a:spcPct val="0"/>
        </a:spcBef>
        <a:spcAft>
          <a:spcPct val="0"/>
        </a:spcAft>
        <a:defRPr sz="4000">
          <a:solidFill>
            <a:srgbClr val="492D65"/>
          </a:solidFill>
          <a:latin typeface="Verdana" charset="0"/>
        </a:defRPr>
      </a:lvl9pPr>
    </p:titleStyle>
    <p:bodyStyle>
      <a:lvl1pPr marL="342900" indent="-342900" algn="l" rtl="0" eaLnBrk="0" fontAlgn="base" hangingPunct="0">
        <a:spcBef>
          <a:spcPct val="20000"/>
        </a:spcBef>
        <a:spcAft>
          <a:spcPct val="0"/>
        </a:spcAft>
        <a:buChar char="•"/>
        <a:defRPr sz="3200">
          <a:solidFill>
            <a:srgbClr val="0070C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bin"/><Relationship Id="rId5" Type="http://schemas.openxmlformats.org/officeDocument/2006/relationships/image" Target="../media/image19.emf"/><Relationship Id="rId6" Type="http://schemas.openxmlformats.org/officeDocument/2006/relationships/oleObject" Target="../embeddings/oleObject4.bin"/><Relationship Id="rId7"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5.bin"/><Relationship Id="rId5"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6507DB-8979-0C4D-A429-98A28A7AD159}" type="slidenum">
              <a:rPr lang="en-GB" sz="1200">
                <a:solidFill>
                  <a:srgbClr val="FF9900"/>
                </a:solidFill>
                <a:latin typeface="Verdana" charset="0"/>
              </a:rPr>
              <a:pPr eaLnBrk="1" hangingPunct="1"/>
              <a:t>1</a:t>
            </a:fld>
            <a:endParaRPr lang="en-GB" sz="1200">
              <a:solidFill>
                <a:srgbClr val="FF9900"/>
              </a:solidFill>
              <a:latin typeface="Verdana" charset="0"/>
            </a:endParaRPr>
          </a:p>
        </p:txBody>
      </p:sp>
      <p:sp>
        <p:nvSpPr>
          <p:cNvPr id="5" name="Rectangle 9"/>
          <p:cNvSpPr>
            <a:spLocks noGrp="1" noChangeArrowheads="1"/>
          </p:cNvSpPr>
          <p:nvPr>
            <p:ph type="dt" sz="quarter" idx="11"/>
          </p:nvPr>
        </p:nvSpPr>
        <p:spPr/>
        <p:txBody>
          <a:bodyPr/>
          <a:lstStyle/>
          <a:p>
            <a:pPr>
              <a:defRPr/>
            </a:pPr>
            <a:r>
              <a:rPr lang="en-GB"/>
              <a:t>www.id-book.com</a:t>
            </a:r>
          </a:p>
        </p:txBody>
      </p:sp>
      <p:sp>
        <p:nvSpPr>
          <p:cNvPr id="14340" name="TextBox 4"/>
          <p:cNvSpPr txBox="1">
            <a:spLocks noChangeArrowheads="1"/>
          </p:cNvSpPr>
          <p:nvPr/>
        </p:nvSpPr>
        <p:spPr bwMode="auto">
          <a:xfrm>
            <a:off x="260350" y="2143125"/>
            <a:ext cx="8493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7200" baseline="-25000">
                <a:solidFill>
                  <a:srgbClr val="225FA2"/>
                </a:solidFill>
                <a:latin typeface="Verdana" charset="0"/>
              </a:rPr>
              <a:t>What is interaction design?</a:t>
            </a:r>
          </a:p>
        </p:txBody>
      </p:sp>
      <p:sp>
        <p:nvSpPr>
          <p:cNvPr id="14341" name="Rectangle 2"/>
          <p:cNvSpPr>
            <a:spLocks noChangeArrowheads="1"/>
          </p:cNvSpPr>
          <p:nvPr/>
        </p:nvSpPr>
        <p:spPr bwMode="auto">
          <a:xfrm>
            <a:off x="642938" y="1714500"/>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600">
                <a:solidFill>
                  <a:srgbClr val="492D65"/>
                </a:solidFill>
                <a:latin typeface="Verdana" charset="0"/>
              </a:rPr>
              <a:t>Chapter 1</a:t>
            </a:r>
            <a:br>
              <a:rPr lang="en-GB" sz="3600">
                <a:solidFill>
                  <a:srgbClr val="492D65"/>
                </a:solidFill>
                <a:latin typeface="Verdana" charset="0"/>
              </a:rPr>
            </a:br>
            <a:endParaRPr lang="en-GB" sz="3600">
              <a:solidFill>
                <a:srgbClr val="492D65"/>
              </a:solidFill>
              <a:latin typeface="Verdan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A19134-26E8-954F-87A8-7DD630ED9545}" type="slidenum">
              <a:rPr lang="en-GB" sz="1200">
                <a:solidFill>
                  <a:srgbClr val="FF9900"/>
                </a:solidFill>
                <a:latin typeface="Verdana" charset="0"/>
              </a:rPr>
              <a:pPr eaLnBrk="1" hangingPunct="1"/>
              <a:t>10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1748" name="Rectangle 2"/>
          <p:cNvSpPr>
            <a:spLocks noGrp="1" noChangeArrowheads="1"/>
          </p:cNvSpPr>
          <p:nvPr>
            <p:ph type="title" idx="4294967295"/>
          </p:nvPr>
        </p:nvSpPr>
        <p:spPr/>
        <p:txBody>
          <a:bodyPr/>
          <a:lstStyle/>
          <a:p>
            <a:pPr eaLnBrk="1" hangingPunct="1"/>
            <a:r>
              <a:rPr lang="en-GB">
                <a:latin typeface="Verdana" charset="0"/>
              </a:rPr>
              <a:t>What is interaction design?</a:t>
            </a:r>
          </a:p>
        </p:txBody>
      </p:sp>
      <p:sp>
        <p:nvSpPr>
          <p:cNvPr id="31749" name="Rectangle 3"/>
          <p:cNvSpPr>
            <a:spLocks noGrp="1" noChangeArrowheads="1"/>
          </p:cNvSpPr>
          <p:nvPr>
            <p:ph type="body" idx="4294967295"/>
          </p:nvPr>
        </p:nvSpPr>
        <p:spPr/>
        <p:txBody>
          <a:bodyPr/>
          <a:lstStyle/>
          <a:p>
            <a:pPr eaLnBrk="1" hangingPunct="1"/>
            <a:r>
              <a:rPr lang="en-GB" sz="2800">
                <a:latin typeface="Verdana" charset="0"/>
              </a:rPr>
              <a:t>Designing interactive products to support the way people communicate and interact in their everyday and working lives</a:t>
            </a:r>
          </a:p>
          <a:p>
            <a:pPr lvl="3" eaLnBrk="1" hangingPunct="1"/>
            <a:r>
              <a:rPr lang="en-GB">
                <a:latin typeface="Verdana" charset="0"/>
                <a:ea typeface="ＭＳ Ｐゴシック" charset="0"/>
              </a:rPr>
              <a:t>Sharp, Rogers and Preece (2011)</a:t>
            </a:r>
          </a:p>
          <a:p>
            <a:pPr eaLnBrk="1" hangingPunct="1"/>
            <a:endParaRPr lang="en-GB" sz="1600">
              <a:latin typeface="Verdana" charset="0"/>
            </a:endParaRPr>
          </a:p>
          <a:p>
            <a:pPr eaLnBrk="1" hangingPunct="1"/>
            <a:r>
              <a:rPr lang="en-GB" sz="2800">
                <a:latin typeface="Verdana" charset="0"/>
              </a:rPr>
              <a:t>The design of spaces for human communication and interaction </a:t>
            </a:r>
          </a:p>
          <a:p>
            <a:pPr lvl="3" eaLnBrk="1" hangingPunct="1"/>
            <a:r>
              <a:rPr lang="en-GB">
                <a:latin typeface="Verdana" charset="0"/>
                <a:ea typeface="ＭＳ Ｐゴシック" charset="0"/>
              </a:rPr>
              <a:t>Winograd (1997)</a:t>
            </a:r>
          </a:p>
          <a:p>
            <a:pPr lvl="3" eaLnBrk="1" hangingPunct="1"/>
            <a:endParaRPr lang="en-GB" sz="16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905188-6D67-CF4B-9004-DC0E319C55F1}" type="slidenum">
              <a:rPr lang="en-GB" sz="1200">
                <a:solidFill>
                  <a:srgbClr val="FF9900"/>
                </a:solidFill>
                <a:latin typeface="Verdana" charset="0"/>
              </a:rPr>
              <a:pPr eaLnBrk="1" hangingPunct="1"/>
              <a:t>11</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3796" name="Rectangle 2"/>
          <p:cNvSpPr>
            <a:spLocks noGrp="1" noChangeArrowheads="1"/>
          </p:cNvSpPr>
          <p:nvPr>
            <p:ph type="title" idx="4294967295"/>
          </p:nvPr>
        </p:nvSpPr>
        <p:spPr/>
        <p:txBody>
          <a:bodyPr/>
          <a:lstStyle/>
          <a:p>
            <a:pPr eaLnBrk="1" hangingPunct="1"/>
            <a:r>
              <a:rPr lang="en-GB">
                <a:latin typeface="Verdana" charset="0"/>
              </a:rPr>
              <a:t>Goals of interaction design</a:t>
            </a:r>
          </a:p>
        </p:txBody>
      </p:sp>
      <p:sp>
        <p:nvSpPr>
          <p:cNvPr id="33797" name="Rectangle 3"/>
          <p:cNvSpPr>
            <a:spLocks noGrp="1" noChangeArrowheads="1"/>
          </p:cNvSpPr>
          <p:nvPr>
            <p:ph type="body" idx="4294967295"/>
          </p:nvPr>
        </p:nvSpPr>
        <p:spPr/>
        <p:txBody>
          <a:bodyPr/>
          <a:lstStyle/>
          <a:p>
            <a:pPr eaLnBrk="1" hangingPunct="1"/>
            <a:r>
              <a:rPr lang="en-GB">
                <a:latin typeface="Verdana" charset="0"/>
              </a:rPr>
              <a:t>Develop usable products</a:t>
            </a:r>
          </a:p>
          <a:p>
            <a:pPr lvl="1" eaLnBrk="1" hangingPunct="1"/>
            <a:r>
              <a:rPr lang="en-GB">
                <a:latin typeface="Verdana" charset="0"/>
                <a:ea typeface="ＭＳ Ｐゴシック" charset="0"/>
              </a:rPr>
              <a:t>Usability means easy to learn, effective to use and provide an enjoyable experience</a:t>
            </a:r>
          </a:p>
          <a:p>
            <a:pPr eaLnBrk="1" hangingPunct="1"/>
            <a:r>
              <a:rPr lang="en-GB">
                <a:latin typeface="Verdana" charset="0"/>
              </a:rPr>
              <a:t>Involve users in the design process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4F6E95-F259-084D-9B9B-C3A02F779605}" type="slidenum">
              <a:rPr lang="en-GB" sz="1200">
                <a:solidFill>
                  <a:srgbClr val="FF9900"/>
                </a:solidFill>
                <a:latin typeface="Verdana" charset="0"/>
              </a:rPr>
              <a:pPr eaLnBrk="1" hangingPunct="1"/>
              <a:t>12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5844" name="Rectangle 2"/>
          <p:cNvSpPr>
            <a:spLocks noGrp="1" noChangeArrowheads="1"/>
          </p:cNvSpPr>
          <p:nvPr>
            <p:ph type="title" idx="4294967295"/>
          </p:nvPr>
        </p:nvSpPr>
        <p:spPr/>
        <p:txBody>
          <a:bodyPr/>
          <a:lstStyle/>
          <a:p>
            <a:pPr eaLnBrk="1" hangingPunct="1"/>
            <a:r>
              <a:rPr lang="en-GB">
                <a:latin typeface="Verdana" charset="0"/>
              </a:rPr>
              <a:t>Which kind of design?</a:t>
            </a:r>
          </a:p>
        </p:txBody>
      </p:sp>
      <p:sp>
        <p:nvSpPr>
          <p:cNvPr id="35845"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Number of other terms used emphasizing what is being designed, e.g.</a:t>
            </a:r>
          </a:p>
          <a:p>
            <a:pPr lvl="1" eaLnBrk="1" hangingPunct="1">
              <a:lnSpc>
                <a:spcPct val="90000"/>
              </a:lnSpc>
            </a:pPr>
            <a:r>
              <a:rPr lang="en-GB" sz="2000">
                <a:latin typeface="Verdana" charset="0"/>
                <a:ea typeface="ＭＳ Ｐゴシック" charset="0"/>
              </a:rPr>
              <a:t>user interface design, software design, user-centered design, product design, web design, experience design (UX)</a:t>
            </a:r>
          </a:p>
          <a:p>
            <a:pPr lvl="1" eaLnBrk="1" hangingPunct="1">
              <a:lnSpc>
                <a:spcPct val="90000"/>
              </a:lnSpc>
            </a:pPr>
            <a:endParaRPr lang="en-GB" sz="1800">
              <a:latin typeface="Verdana" charset="0"/>
              <a:ea typeface="ＭＳ Ｐゴシック" charset="0"/>
            </a:endParaRPr>
          </a:p>
          <a:p>
            <a:pPr eaLnBrk="1" hangingPunct="1">
              <a:lnSpc>
                <a:spcPct val="90000"/>
              </a:lnSpc>
            </a:pPr>
            <a:r>
              <a:rPr lang="en-GB" sz="2800">
                <a:latin typeface="Verdana" charset="0"/>
              </a:rPr>
              <a:t>Interaction design is the umbrella term covering all of these aspects</a:t>
            </a:r>
          </a:p>
          <a:p>
            <a:pPr lvl="1" eaLnBrk="1" hangingPunct="1">
              <a:lnSpc>
                <a:spcPct val="90000"/>
              </a:lnSpc>
            </a:pPr>
            <a:r>
              <a:rPr lang="en-GB" sz="2000">
                <a:latin typeface="Verdana" charset="0"/>
                <a:ea typeface="ＭＳ Ｐゴシック" charset="0"/>
              </a:rPr>
              <a:t>fundamental to all disciplines, fields, and approaches concerned with researching and designing computer-based systems for people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03C95F-6C99-C14B-978B-739645A376ED}" type="slidenum">
              <a:rPr lang="en-GB" sz="1200">
                <a:solidFill>
                  <a:srgbClr val="FF9900"/>
                </a:solidFill>
                <a:latin typeface="Verdana" charset="0"/>
              </a:rPr>
              <a:pPr eaLnBrk="1" hangingPunct="1"/>
              <a:t>13</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7892" name="Rectangle 2"/>
          <p:cNvSpPr>
            <a:spLocks noGrp="1" noChangeArrowheads="1"/>
          </p:cNvSpPr>
          <p:nvPr>
            <p:ph type="title" idx="4294967295"/>
          </p:nvPr>
        </p:nvSpPr>
        <p:spPr/>
        <p:txBody>
          <a:bodyPr/>
          <a:lstStyle/>
          <a:p>
            <a:pPr eaLnBrk="1" hangingPunct="1"/>
            <a:r>
              <a:rPr lang="en-GB">
                <a:latin typeface="Verdana" charset="0"/>
              </a:rPr>
              <a:t>HCI and interaction design</a:t>
            </a:r>
          </a:p>
        </p:txBody>
      </p:sp>
      <p:sp>
        <p:nvSpPr>
          <p:cNvPr id="37893" name="Rectangle 3"/>
          <p:cNvSpPr>
            <a:spLocks noGrp="1" noChangeArrowheads="1"/>
          </p:cNvSpPr>
          <p:nvPr>
            <p:ph type="body" idx="4294967295"/>
          </p:nvPr>
        </p:nvSpPr>
        <p:spPr/>
        <p:txBody>
          <a:bodyPr/>
          <a:lstStyle/>
          <a:p>
            <a:pPr eaLnBrk="1" hangingPunct="1"/>
            <a:endParaRPr lang="en-US">
              <a:latin typeface="Verdana" charset="0"/>
            </a:endParaRPr>
          </a:p>
        </p:txBody>
      </p:sp>
      <p:pic>
        <p:nvPicPr>
          <p:cNvPr id="37894" name="Picture Placeholder 6" descr="fig_01_04.jpg"/>
          <p:cNvPicPr>
            <a:picLocks noChangeAspect="1"/>
          </p:cNvPicPr>
          <p:nvPr/>
        </p:nvPicPr>
        <p:blipFill>
          <a:blip r:embed="rId3">
            <a:extLst>
              <a:ext uri="{28A0092B-C50C-407E-A947-70E740481C1C}">
                <a14:useLocalDpi xmlns:a14="http://schemas.microsoft.com/office/drawing/2010/main" val="0"/>
              </a:ext>
            </a:extLst>
          </a:blip>
          <a:srcRect t="-9322" b="-9322"/>
          <a:stretch>
            <a:fillRect/>
          </a:stretch>
        </p:blipFill>
        <p:spPr bwMode="auto">
          <a:xfrm>
            <a:off x="1219200" y="1066800"/>
            <a:ext cx="690403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E12426-4A80-AD49-AAE0-560EB13C787A}" type="slidenum">
              <a:rPr lang="en-GB" sz="1200">
                <a:solidFill>
                  <a:srgbClr val="FF9900"/>
                </a:solidFill>
                <a:latin typeface="Verdana" charset="0"/>
              </a:rPr>
              <a:pPr eaLnBrk="1" hangingPunct="1"/>
              <a:t>14</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39940" name="Rectangle 2"/>
          <p:cNvSpPr>
            <a:spLocks noGrp="1" noChangeArrowheads="1"/>
          </p:cNvSpPr>
          <p:nvPr>
            <p:ph type="title" idx="4294967295"/>
          </p:nvPr>
        </p:nvSpPr>
        <p:spPr/>
        <p:txBody>
          <a:bodyPr/>
          <a:lstStyle/>
          <a:p>
            <a:pPr eaLnBrk="1" hangingPunct="1"/>
            <a:r>
              <a:rPr lang="en-GB">
                <a:latin typeface="Verdana" charset="0"/>
              </a:rPr>
              <a:t>Relationship between ID, HCI and other fields</a:t>
            </a:r>
          </a:p>
        </p:txBody>
      </p:sp>
      <p:sp>
        <p:nvSpPr>
          <p:cNvPr id="39941" name="Rectangle 3"/>
          <p:cNvSpPr>
            <a:spLocks noGrp="1" noChangeArrowheads="1"/>
          </p:cNvSpPr>
          <p:nvPr>
            <p:ph type="body" idx="4294967295"/>
          </p:nvPr>
        </p:nvSpPr>
        <p:spPr/>
        <p:txBody>
          <a:bodyPr/>
          <a:lstStyle/>
          <a:p>
            <a:pPr eaLnBrk="1" hangingPunct="1">
              <a:lnSpc>
                <a:spcPct val="90000"/>
              </a:lnSpc>
            </a:pPr>
            <a:r>
              <a:rPr lang="en-GB">
                <a:latin typeface="Verdana" charset="0"/>
              </a:rPr>
              <a:t>Academic disciplines contributing to ID: </a:t>
            </a:r>
          </a:p>
          <a:p>
            <a:pPr lvl="1" eaLnBrk="1" hangingPunct="1">
              <a:lnSpc>
                <a:spcPct val="90000"/>
              </a:lnSpc>
            </a:pPr>
            <a:r>
              <a:rPr lang="en-GB">
                <a:latin typeface="Verdana" charset="0"/>
                <a:ea typeface="ＭＳ Ｐゴシック" charset="0"/>
              </a:rPr>
              <a:t>Psychology</a:t>
            </a:r>
          </a:p>
          <a:p>
            <a:pPr lvl="1" eaLnBrk="1" hangingPunct="1">
              <a:lnSpc>
                <a:spcPct val="90000"/>
              </a:lnSpc>
            </a:pPr>
            <a:r>
              <a:rPr lang="en-GB">
                <a:latin typeface="Verdana" charset="0"/>
                <a:ea typeface="ＭＳ Ｐゴシック" charset="0"/>
              </a:rPr>
              <a:t>Social Sciences</a:t>
            </a:r>
          </a:p>
          <a:p>
            <a:pPr lvl="1" eaLnBrk="1" hangingPunct="1">
              <a:lnSpc>
                <a:spcPct val="90000"/>
              </a:lnSpc>
            </a:pPr>
            <a:r>
              <a:rPr lang="en-GB">
                <a:latin typeface="Verdana" charset="0"/>
                <a:ea typeface="ＭＳ Ｐゴシック" charset="0"/>
              </a:rPr>
              <a:t>Computing Sciences</a:t>
            </a:r>
          </a:p>
          <a:p>
            <a:pPr lvl="1" eaLnBrk="1" hangingPunct="1">
              <a:lnSpc>
                <a:spcPct val="90000"/>
              </a:lnSpc>
            </a:pPr>
            <a:r>
              <a:rPr lang="en-GB">
                <a:latin typeface="Verdana" charset="0"/>
                <a:ea typeface="ＭＳ Ｐゴシック" charset="0"/>
              </a:rPr>
              <a:t>Engineering</a:t>
            </a:r>
          </a:p>
          <a:p>
            <a:pPr lvl="1" eaLnBrk="1" hangingPunct="1">
              <a:lnSpc>
                <a:spcPct val="90000"/>
              </a:lnSpc>
            </a:pPr>
            <a:r>
              <a:rPr lang="en-GB">
                <a:latin typeface="Verdana" charset="0"/>
                <a:ea typeface="ＭＳ Ｐゴシック" charset="0"/>
              </a:rPr>
              <a:t>Ergonomics</a:t>
            </a:r>
          </a:p>
          <a:p>
            <a:pPr lvl="1" eaLnBrk="1" hangingPunct="1">
              <a:lnSpc>
                <a:spcPct val="90000"/>
              </a:lnSpc>
            </a:pPr>
            <a:r>
              <a:rPr lang="en-GB">
                <a:latin typeface="Verdana" charset="0"/>
                <a:ea typeface="ＭＳ Ｐゴシック" charset="0"/>
              </a:rPr>
              <a:t>Informatics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D191E2-B644-D244-8D05-7EEE6F849211}" type="slidenum">
              <a:rPr lang="en-GB" sz="1200">
                <a:solidFill>
                  <a:srgbClr val="FF9900"/>
                </a:solidFill>
                <a:latin typeface="Verdana" charset="0"/>
              </a:rPr>
              <a:pPr eaLnBrk="1" hangingPunct="1"/>
              <a:t>15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1988" name="Rectangle 2"/>
          <p:cNvSpPr>
            <a:spLocks noGrp="1" noChangeArrowheads="1"/>
          </p:cNvSpPr>
          <p:nvPr>
            <p:ph type="title" idx="4294967295"/>
          </p:nvPr>
        </p:nvSpPr>
        <p:spPr/>
        <p:txBody>
          <a:bodyPr/>
          <a:lstStyle/>
          <a:p>
            <a:pPr eaLnBrk="1" hangingPunct="1"/>
            <a:r>
              <a:rPr lang="en-GB">
                <a:latin typeface="Verdana" charset="0"/>
              </a:rPr>
              <a:t>Relationship between ID, HCI and other fields</a:t>
            </a:r>
          </a:p>
        </p:txBody>
      </p:sp>
      <p:sp>
        <p:nvSpPr>
          <p:cNvPr id="41989" name="Rectangle 3"/>
          <p:cNvSpPr>
            <a:spLocks noGrp="1" noChangeArrowheads="1"/>
          </p:cNvSpPr>
          <p:nvPr>
            <p:ph type="body" idx="4294967295"/>
          </p:nvPr>
        </p:nvSpPr>
        <p:spPr/>
        <p:txBody>
          <a:bodyPr/>
          <a:lstStyle/>
          <a:p>
            <a:pPr eaLnBrk="1" hangingPunct="1"/>
            <a:r>
              <a:rPr lang="en-GB">
                <a:latin typeface="Verdana" charset="0"/>
              </a:rPr>
              <a:t>Design practices contributing to ID:</a:t>
            </a:r>
          </a:p>
          <a:p>
            <a:pPr lvl="1" eaLnBrk="1" hangingPunct="1"/>
            <a:r>
              <a:rPr lang="en-GB">
                <a:latin typeface="Verdana" charset="0"/>
                <a:ea typeface="ＭＳ Ｐゴシック" charset="0"/>
              </a:rPr>
              <a:t>Graphic design</a:t>
            </a:r>
          </a:p>
          <a:p>
            <a:pPr lvl="1" eaLnBrk="1" hangingPunct="1"/>
            <a:r>
              <a:rPr lang="en-GB">
                <a:latin typeface="Verdana" charset="0"/>
                <a:ea typeface="ＭＳ Ｐゴシック" charset="0"/>
              </a:rPr>
              <a:t>Product design</a:t>
            </a:r>
          </a:p>
          <a:p>
            <a:pPr lvl="1" eaLnBrk="1" hangingPunct="1"/>
            <a:r>
              <a:rPr lang="en-GB">
                <a:latin typeface="Verdana" charset="0"/>
                <a:ea typeface="ＭＳ Ｐゴシック" charset="0"/>
              </a:rPr>
              <a:t>Artist-design</a:t>
            </a:r>
          </a:p>
          <a:p>
            <a:pPr lvl="1" eaLnBrk="1" hangingPunct="1"/>
            <a:r>
              <a:rPr lang="en-GB">
                <a:latin typeface="Verdana" charset="0"/>
                <a:ea typeface="ＭＳ Ｐゴシック" charset="0"/>
              </a:rPr>
              <a:t>Industrial design</a:t>
            </a:r>
          </a:p>
          <a:p>
            <a:pPr lvl="1" eaLnBrk="1" hangingPunct="1"/>
            <a:r>
              <a:rPr lang="en-GB">
                <a:latin typeface="Verdana" charset="0"/>
                <a:ea typeface="ＭＳ Ｐゴシック" charset="0"/>
              </a:rPr>
              <a:t>Film industry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52427F-75D6-0F40-B586-95DA07ADD89F}" type="slidenum">
              <a:rPr lang="en-GB" sz="1200">
                <a:solidFill>
                  <a:srgbClr val="FF9900"/>
                </a:solidFill>
                <a:latin typeface="Verdana" charset="0"/>
              </a:rPr>
              <a:pPr eaLnBrk="1" hangingPunct="1"/>
              <a:t>16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4036" name="Rectangle 2"/>
          <p:cNvSpPr>
            <a:spLocks noGrp="1" noChangeArrowheads="1"/>
          </p:cNvSpPr>
          <p:nvPr>
            <p:ph type="title" idx="4294967295"/>
          </p:nvPr>
        </p:nvSpPr>
        <p:spPr/>
        <p:txBody>
          <a:bodyPr/>
          <a:lstStyle/>
          <a:p>
            <a:pPr eaLnBrk="1" hangingPunct="1"/>
            <a:r>
              <a:rPr lang="en-GB">
                <a:latin typeface="Verdana" charset="0"/>
              </a:rPr>
              <a:t>Relationship between ID, HCI and other fields</a:t>
            </a:r>
          </a:p>
        </p:txBody>
      </p:sp>
      <p:sp>
        <p:nvSpPr>
          <p:cNvPr id="44037" name="Rectangle 3"/>
          <p:cNvSpPr>
            <a:spLocks noGrp="1" noChangeArrowheads="1"/>
          </p:cNvSpPr>
          <p:nvPr>
            <p:ph type="body" idx="4294967295"/>
          </p:nvPr>
        </p:nvSpPr>
        <p:spPr>
          <a:xfrm>
            <a:off x="685800" y="1981200"/>
            <a:ext cx="7772400" cy="4419600"/>
          </a:xfrm>
        </p:spPr>
        <p:txBody>
          <a:bodyPr/>
          <a:lstStyle/>
          <a:p>
            <a:pPr eaLnBrk="1" hangingPunct="1">
              <a:lnSpc>
                <a:spcPct val="90000"/>
              </a:lnSpc>
            </a:pPr>
            <a:r>
              <a:rPr lang="en-GB" sz="2800">
                <a:latin typeface="Verdana" charset="0"/>
              </a:rPr>
              <a:t>Interdisciplinary fields in interaction design:</a:t>
            </a:r>
          </a:p>
          <a:p>
            <a:pPr eaLnBrk="1" hangingPunct="1">
              <a:lnSpc>
                <a:spcPct val="90000"/>
              </a:lnSpc>
              <a:buFontTx/>
              <a:buNone/>
            </a:pPr>
            <a:endParaRPr lang="en-GB" sz="2400">
              <a:latin typeface="Verdana" charset="0"/>
            </a:endParaRPr>
          </a:p>
          <a:p>
            <a:pPr lvl="1" eaLnBrk="1" hangingPunct="1">
              <a:lnSpc>
                <a:spcPct val="90000"/>
              </a:lnSpc>
            </a:pPr>
            <a:r>
              <a:rPr lang="en-GB" sz="2400">
                <a:latin typeface="Verdana" charset="0"/>
                <a:ea typeface="ＭＳ Ｐゴシック" charset="0"/>
              </a:rPr>
              <a:t>HCI</a:t>
            </a:r>
          </a:p>
          <a:p>
            <a:pPr lvl="1" eaLnBrk="1" hangingPunct="1">
              <a:lnSpc>
                <a:spcPct val="90000"/>
              </a:lnSpc>
            </a:pPr>
            <a:r>
              <a:rPr lang="en-GB" sz="2400">
                <a:latin typeface="Verdana" charset="0"/>
                <a:ea typeface="ＭＳ Ｐゴシック" charset="0"/>
              </a:rPr>
              <a:t>Ubiquitous Computing</a:t>
            </a:r>
          </a:p>
          <a:p>
            <a:pPr lvl="1" eaLnBrk="1" hangingPunct="1">
              <a:lnSpc>
                <a:spcPct val="90000"/>
              </a:lnSpc>
            </a:pPr>
            <a:r>
              <a:rPr lang="en-GB" sz="2400">
                <a:latin typeface="Verdana" charset="0"/>
                <a:ea typeface="ＭＳ Ｐゴシック" charset="0"/>
              </a:rPr>
              <a:t>Human Factors</a:t>
            </a:r>
          </a:p>
          <a:p>
            <a:pPr lvl="1" eaLnBrk="1" hangingPunct="1">
              <a:lnSpc>
                <a:spcPct val="90000"/>
              </a:lnSpc>
            </a:pPr>
            <a:r>
              <a:rPr lang="en-GB" sz="2400">
                <a:latin typeface="Verdana" charset="0"/>
                <a:ea typeface="ＭＳ Ｐゴシック" charset="0"/>
              </a:rPr>
              <a:t>Cognitive Engineering</a:t>
            </a:r>
          </a:p>
          <a:p>
            <a:pPr lvl="1" eaLnBrk="1" hangingPunct="1">
              <a:lnSpc>
                <a:spcPct val="90000"/>
              </a:lnSpc>
            </a:pPr>
            <a:r>
              <a:rPr lang="en-GB" sz="2400">
                <a:latin typeface="Verdana" charset="0"/>
                <a:ea typeface="ＭＳ Ｐゴシック" charset="0"/>
              </a:rPr>
              <a:t>Cognitive Ergonomics</a:t>
            </a:r>
          </a:p>
          <a:p>
            <a:pPr lvl="1" eaLnBrk="1" hangingPunct="1">
              <a:lnSpc>
                <a:spcPct val="90000"/>
              </a:lnSpc>
            </a:pPr>
            <a:r>
              <a:rPr lang="en-GB" sz="2400">
                <a:latin typeface="Verdana" charset="0"/>
                <a:ea typeface="ＭＳ Ｐゴシック" charset="0"/>
              </a:rPr>
              <a:t>Computer Supported Co-operative Work</a:t>
            </a:r>
          </a:p>
          <a:p>
            <a:pPr lvl="1" eaLnBrk="1" hangingPunct="1">
              <a:lnSpc>
                <a:spcPct val="90000"/>
              </a:lnSpc>
            </a:pPr>
            <a:r>
              <a:rPr lang="en-GB" sz="2400">
                <a:latin typeface="Verdana" charset="0"/>
                <a:ea typeface="ＭＳ Ｐゴシック" charset="0"/>
              </a:rPr>
              <a:t>Information Systems</a:t>
            </a:r>
          </a:p>
          <a:p>
            <a:pPr lvl="1" eaLnBrk="1" hangingPunct="1">
              <a:lnSpc>
                <a:spcPct val="90000"/>
              </a:lnSpc>
            </a:pPr>
            <a:endParaRPr lang="en-GB" sz="20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7F45B9-11A8-4343-9F3D-D6910C742970}" type="slidenum">
              <a:rPr lang="en-GB" sz="1200">
                <a:solidFill>
                  <a:srgbClr val="FF9900"/>
                </a:solidFill>
                <a:latin typeface="Verdana" charset="0"/>
              </a:rPr>
              <a:pPr eaLnBrk="1" hangingPunct="1"/>
              <a:t>17</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6084" name="Rectangle 2"/>
          <p:cNvSpPr>
            <a:spLocks noGrp="1" noChangeArrowheads="1"/>
          </p:cNvSpPr>
          <p:nvPr>
            <p:ph type="title" idx="4294967295"/>
          </p:nvPr>
        </p:nvSpPr>
        <p:spPr/>
        <p:txBody>
          <a:bodyPr/>
          <a:lstStyle/>
          <a:p>
            <a:pPr eaLnBrk="1" hangingPunct="1"/>
            <a:r>
              <a:rPr lang="en-GB">
                <a:latin typeface="Verdana" charset="0"/>
              </a:rPr>
              <a:t>Working in multidisciplinary teams</a:t>
            </a:r>
          </a:p>
        </p:txBody>
      </p:sp>
      <p:sp>
        <p:nvSpPr>
          <p:cNvPr id="46085" name="Rectangle 3"/>
          <p:cNvSpPr>
            <a:spLocks noChangeArrowheads="1"/>
          </p:cNvSpPr>
          <p:nvPr>
            <p:ph type="body" idx="4294967295"/>
          </p:nvPr>
        </p:nvSpPr>
        <p:spPr/>
        <p:txBody>
          <a:bodyPr/>
          <a:lstStyle/>
          <a:p>
            <a:pPr eaLnBrk="1" hangingPunct="1">
              <a:lnSpc>
                <a:spcPct val="90000"/>
              </a:lnSpc>
            </a:pPr>
            <a:r>
              <a:rPr lang="en-GB" sz="2400">
                <a:latin typeface="Verdana" charset="0"/>
              </a:rPr>
              <a:t>Many people from different </a:t>
            </a:r>
            <a:br>
              <a:rPr lang="en-GB" sz="2400">
                <a:latin typeface="Verdana" charset="0"/>
              </a:rPr>
            </a:br>
            <a:r>
              <a:rPr lang="en-GB" sz="2400">
                <a:latin typeface="Verdana" charset="0"/>
              </a:rPr>
              <a:t>backgrounds involved</a:t>
            </a:r>
            <a:br>
              <a:rPr lang="en-GB" sz="2400">
                <a:latin typeface="Verdana" charset="0"/>
              </a:rPr>
            </a:br>
            <a:endParaRPr lang="en-GB" sz="2400">
              <a:latin typeface="Verdana" charset="0"/>
            </a:endParaRPr>
          </a:p>
          <a:p>
            <a:pPr eaLnBrk="1" hangingPunct="1">
              <a:lnSpc>
                <a:spcPct val="90000"/>
              </a:lnSpc>
            </a:pPr>
            <a:r>
              <a:rPr lang="en-GB" sz="2400">
                <a:latin typeface="Verdana" charset="0"/>
              </a:rPr>
              <a:t>Different perspectives </a:t>
            </a:r>
            <a:br>
              <a:rPr lang="en-GB" sz="2400">
                <a:latin typeface="Verdana" charset="0"/>
              </a:rPr>
            </a:br>
            <a:r>
              <a:rPr lang="en-GB" sz="2400">
                <a:latin typeface="Verdana" charset="0"/>
              </a:rPr>
              <a:t>and ways of seeing </a:t>
            </a:r>
            <a:br>
              <a:rPr lang="en-GB" sz="2400">
                <a:latin typeface="Verdana" charset="0"/>
              </a:rPr>
            </a:br>
            <a:r>
              <a:rPr lang="en-GB" sz="2400">
                <a:latin typeface="Verdana" charset="0"/>
              </a:rPr>
              <a:t>and talking about things</a:t>
            </a:r>
          </a:p>
          <a:p>
            <a:pPr eaLnBrk="1" hangingPunct="1">
              <a:lnSpc>
                <a:spcPct val="90000"/>
              </a:lnSpc>
            </a:pPr>
            <a:r>
              <a:rPr lang="en-GB" sz="2400">
                <a:latin typeface="Verdana" charset="0"/>
              </a:rPr>
              <a:t>Benefits</a:t>
            </a:r>
          </a:p>
          <a:p>
            <a:pPr lvl="1" eaLnBrk="1" hangingPunct="1">
              <a:lnSpc>
                <a:spcPct val="90000"/>
              </a:lnSpc>
            </a:pPr>
            <a:r>
              <a:rPr lang="en-GB" sz="2000">
                <a:latin typeface="Verdana" charset="0"/>
                <a:ea typeface="ＭＳ Ｐゴシック" charset="0"/>
              </a:rPr>
              <a:t>more ideas and designs </a:t>
            </a:r>
            <a:br>
              <a:rPr lang="en-GB" sz="2000">
                <a:latin typeface="Verdana" charset="0"/>
                <a:ea typeface="ＭＳ Ｐゴシック" charset="0"/>
              </a:rPr>
            </a:br>
            <a:r>
              <a:rPr lang="en-GB" sz="2000">
                <a:latin typeface="Verdana" charset="0"/>
                <a:ea typeface="ＭＳ Ｐゴシック" charset="0"/>
              </a:rPr>
              <a:t>generated</a:t>
            </a:r>
          </a:p>
          <a:p>
            <a:pPr eaLnBrk="1" hangingPunct="1">
              <a:lnSpc>
                <a:spcPct val="90000"/>
              </a:lnSpc>
            </a:pPr>
            <a:r>
              <a:rPr lang="en-GB" sz="2400">
                <a:latin typeface="Verdana" charset="0"/>
              </a:rPr>
              <a:t>Disadvantages</a:t>
            </a:r>
          </a:p>
          <a:p>
            <a:pPr lvl="1" eaLnBrk="1" hangingPunct="1">
              <a:lnSpc>
                <a:spcPct val="90000"/>
              </a:lnSpc>
            </a:pPr>
            <a:r>
              <a:rPr lang="en-GB" sz="2000">
                <a:latin typeface="Verdana" charset="0"/>
                <a:ea typeface="ＭＳ Ｐゴシック" charset="0"/>
              </a:rPr>
              <a:t>difficult to communicate and </a:t>
            </a:r>
            <a:br>
              <a:rPr lang="en-GB" sz="2000">
                <a:latin typeface="Verdana" charset="0"/>
                <a:ea typeface="ＭＳ Ｐゴシック" charset="0"/>
              </a:rPr>
            </a:br>
            <a:r>
              <a:rPr lang="en-GB" sz="2000">
                <a:latin typeface="Verdana" charset="0"/>
                <a:ea typeface="ＭＳ Ｐゴシック" charset="0"/>
              </a:rPr>
              <a:t>progress forward the designs being create</a:t>
            </a:r>
            <a:endParaRPr lang="en-GB" sz="2400">
              <a:latin typeface="Verdana" charset="0"/>
              <a:ea typeface="ＭＳ Ｐゴシック" charset="0"/>
            </a:endParaRPr>
          </a:p>
        </p:txBody>
      </p:sp>
      <p:pic>
        <p:nvPicPr>
          <p:cNvPr id="46086" name="Content Placeholder 6" descr="fig_01_05.jpg"/>
          <p:cNvPicPr>
            <a:picLocks noChangeAspect="1"/>
          </p:cNvPicPr>
          <p:nvPr/>
        </p:nvPicPr>
        <p:blipFill>
          <a:blip r:embed="rId3">
            <a:extLst>
              <a:ext uri="{28A0092B-C50C-407E-A947-70E740481C1C}">
                <a14:useLocalDpi xmlns:a14="http://schemas.microsoft.com/office/drawing/2010/main" val="0"/>
              </a:ext>
            </a:extLst>
          </a:blip>
          <a:srcRect t="-18025" b="-18025"/>
          <a:stretch>
            <a:fillRect/>
          </a:stretch>
        </p:blipFill>
        <p:spPr bwMode="auto">
          <a:xfrm>
            <a:off x="4995863" y="1524000"/>
            <a:ext cx="3767137"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DD6CB6-CC84-5044-A077-24F58D5BD903}" type="slidenum">
              <a:rPr lang="en-GB" sz="1200">
                <a:solidFill>
                  <a:srgbClr val="FF9900"/>
                </a:solidFill>
                <a:latin typeface="Verdana" charset="0"/>
              </a:rPr>
              <a:pPr eaLnBrk="1" hangingPunct="1"/>
              <a:t>18</a:t>
            </a:fld>
            <a:endParaRPr lang="en-GB" sz="1200">
              <a:solidFill>
                <a:srgbClr val="FF9900"/>
              </a:solidFill>
              <a:latin typeface="Verdana" charset="0"/>
            </a:endParaRPr>
          </a:p>
        </p:txBody>
      </p:sp>
      <p:sp>
        <p:nvSpPr>
          <p:cNvPr id="9"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48132" name="Rectangle 2"/>
          <p:cNvSpPr>
            <a:spLocks noGrp="1" noChangeArrowheads="1"/>
          </p:cNvSpPr>
          <p:nvPr>
            <p:ph type="title" idx="4294967295"/>
          </p:nvPr>
        </p:nvSpPr>
        <p:spPr>
          <a:xfrm>
            <a:off x="609600" y="381000"/>
            <a:ext cx="8153400" cy="990600"/>
          </a:xfrm>
        </p:spPr>
        <p:txBody>
          <a:bodyPr/>
          <a:lstStyle/>
          <a:p>
            <a:pPr eaLnBrk="1" hangingPunct="1"/>
            <a:r>
              <a:rPr lang="en-GB">
                <a:latin typeface="Verdana" charset="0"/>
              </a:rPr>
              <a:t>Interaction design in business</a:t>
            </a:r>
          </a:p>
        </p:txBody>
      </p:sp>
      <p:sp>
        <p:nvSpPr>
          <p:cNvPr id="48133" name="Rectangle 3"/>
          <p:cNvSpPr>
            <a:spLocks noGrp="1" noChangeArrowheads="1"/>
          </p:cNvSpPr>
          <p:nvPr>
            <p:ph type="body" idx="4294967295"/>
          </p:nvPr>
        </p:nvSpPr>
        <p:spPr>
          <a:xfrm>
            <a:off x="762000" y="1295400"/>
            <a:ext cx="7772400" cy="4114800"/>
          </a:xfrm>
        </p:spPr>
        <p:txBody>
          <a:bodyPr/>
          <a:lstStyle/>
          <a:p>
            <a:pPr eaLnBrk="1" hangingPunct="1"/>
            <a:r>
              <a:rPr lang="en-GB" sz="2400">
                <a:latin typeface="Verdana" charset="0"/>
              </a:rPr>
              <a:t>Increasing number of ID consultancies, examples of well known ones include:</a:t>
            </a:r>
          </a:p>
          <a:p>
            <a:pPr lvl="1" eaLnBrk="1" hangingPunct="1"/>
            <a:r>
              <a:rPr lang="en-GB" sz="1600" b="1">
                <a:latin typeface="Verdana" charset="0"/>
                <a:ea typeface="ＭＳ Ｐゴシック" charset="0"/>
              </a:rPr>
              <a:t>Nielsen Norman Group</a:t>
            </a:r>
            <a:r>
              <a:rPr lang="en-GB" sz="1600">
                <a:latin typeface="Verdana" charset="0"/>
                <a:ea typeface="ＭＳ Ｐゴシック" charset="0"/>
              </a:rPr>
              <a:t>: </a:t>
            </a:r>
            <a:r>
              <a:rPr lang="ja-JP" altLang="en-GB" sz="1600">
                <a:latin typeface="Verdana" charset="0"/>
                <a:ea typeface="ＭＳ Ｐゴシック" charset="0"/>
              </a:rPr>
              <a:t>“</a:t>
            </a:r>
            <a:r>
              <a:rPr lang="en-GB" sz="1600">
                <a:latin typeface="Verdana" charset="0"/>
                <a:ea typeface="ＭＳ Ｐゴシック" charset="0"/>
              </a:rPr>
              <a:t>help companies enter the age of the consumer, designing human-centered products and services</a:t>
            </a:r>
            <a:r>
              <a:rPr lang="ja-JP" altLang="en-GB" sz="1600">
                <a:latin typeface="Verdana" charset="0"/>
                <a:ea typeface="ＭＳ Ｐゴシック" charset="0"/>
              </a:rPr>
              <a:t>”</a:t>
            </a:r>
            <a:endParaRPr lang="en-GB" sz="1600">
              <a:latin typeface="Verdana" charset="0"/>
              <a:ea typeface="ＭＳ Ｐゴシック" charset="0"/>
            </a:endParaRPr>
          </a:p>
          <a:p>
            <a:pPr lvl="1" eaLnBrk="1" hangingPunct="1"/>
            <a:r>
              <a:rPr lang="en-GB" sz="1600" b="1">
                <a:latin typeface="Verdana" charset="0"/>
                <a:ea typeface="ＭＳ Ｐゴシック" charset="0"/>
              </a:rPr>
              <a:t>Cooper:</a:t>
            </a:r>
            <a:r>
              <a:rPr lang="en-GB" sz="1600">
                <a:latin typeface="Verdana" charset="0"/>
                <a:ea typeface="ＭＳ Ｐゴシック" charset="0"/>
              </a:rPr>
              <a:t> </a:t>
            </a:r>
            <a:r>
              <a:rPr lang="ja-JP" altLang="en-GB" sz="1600">
                <a:latin typeface="Verdana" charset="0"/>
                <a:ea typeface="ＭＳ Ｐゴシック" charset="0"/>
              </a:rPr>
              <a:t>”</a:t>
            </a:r>
            <a:r>
              <a:rPr lang="en-GB" sz="1600">
                <a:latin typeface="Verdana" charset="0"/>
                <a:ea typeface="ＭＳ Ｐゴシック" charset="0"/>
              </a:rPr>
              <a:t>From research and product to goal-related design</a:t>
            </a:r>
            <a:r>
              <a:rPr lang="ja-JP" altLang="en-GB" sz="1600">
                <a:latin typeface="Verdana" charset="0"/>
                <a:ea typeface="ＭＳ Ｐゴシック" charset="0"/>
              </a:rPr>
              <a:t>”</a:t>
            </a:r>
            <a:endParaRPr lang="en-GB" sz="1600">
              <a:latin typeface="Verdana" charset="0"/>
              <a:ea typeface="ＭＳ Ｐゴシック" charset="0"/>
            </a:endParaRPr>
          </a:p>
          <a:p>
            <a:pPr lvl="1" eaLnBrk="1" hangingPunct="1"/>
            <a:r>
              <a:rPr lang="en-GB" sz="1600" b="1">
                <a:latin typeface="Verdana" charset="0"/>
                <a:ea typeface="ＭＳ Ｐゴシック" charset="0"/>
              </a:rPr>
              <a:t>Swim:</a:t>
            </a:r>
            <a:r>
              <a:rPr lang="en-GB" sz="1600">
                <a:latin typeface="Verdana" charset="0"/>
                <a:ea typeface="ＭＳ Ｐゴシック" charset="0"/>
              </a:rPr>
              <a:t> </a:t>
            </a:r>
            <a:r>
              <a:rPr lang="ja-JP" altLang="en-GB" sz="1600">
                <a:latin typeface="Verdana" charset="0"/>
                <a:ea typeface="ＭＳ Ｐゴシック" charset="0"/>
              </a:rPr>
              <a:t>“</a:t>
            </a:r>
            <a:r>
              <a:rPr lang="en-GB" sz="1600">
                <a:latin typeface="Verdana" charset="0"/>
                <a:ea typeface="ＭＳ Ｐゴシック" charset="0"/>
              </a:rPr>
              <a:t>provides a wide range of design services, in each case targeted to address the product development needs at hand</a:t>
            </a:r>
            <a:r>
              <a:rPr lang="ja-JP" altLang="en-GB" sz="1600">
                <a:latin typeface="Verdana" charset="0"/>
                <a:ea typeface="ＭＳ Ｐゴシック" charset="0"/>
              </a:rPr>
              <a:t>”</a:t>
            </a:r>
            <a:endParaRPr lang="en-GB" sz="1600">
              <a:latin typeface="Verdana" charset="0"/>
              <a:ea typeface="ＭＳ Ｐゴシック" charset="0"/>
            </a:endParaRPr>
          </a:p>
          <a:p>
            <a:pPr lvl="1" eaLnBrk="1" hangingPunct="1"/>
            <a:r>
              <a:rPr lang="en-GB" sz="1600" b="1">
                <a:latin typeface="Verdana" charset="0"/>
                <a:ea typeface="ＭＳ Ｐゴシック" charset="0"/>
              </a:rPr>
              <a:t>IDEO: </a:t>
            </a:r>
            <a:r>
              <a:rPr lang="ja-JP" altLang="en-GB" sz="1600" b="1">
                <a:latin typeface="Verdana" charset="0"/>
                <a:ea typeface="ＭＳ Ｐゴシック" charset="0"/>
              </a:rPr>
              <a:t>“</a:t>
            </a:r>
            <a:r>
              <a:rPr lang="en-GB" sz="1600">
                <a:latin typeface="Verdana" charset="0"/>
                <a:ea typeface="ＭＳ Ｐゴシック" charset="0"/>
              </a:rPr>
              <a:t>creates products, services and environments for companies pioneering new ways to provide value to their customers</a:t>
            </a:r>
            <a:r>
              <a:rPr lang="ja-JP" altLang="en-GB" sz="1600">
                <a:latin typeface="Verdana" charset="0"/>
                <a:ea typeface="ＭＳ Ｐゴシック" charset="0"/>
              </a:rPr>
              <a:t>”</a:t>
            </a:r>
            <a:endParaRPr lang="en-GB" sz="1600">
              <a:latin typeface="Verdana" charset="0"/>
              <a:ea typeface="ＭＳ Ｐゴシック" charset="0"/>
            </a:endParaRPr>
          </a:p>
          <a:p>
            <a:pPr lvl="1" eaLnBrk="1" hangingPunct="1"/>
            <a:endParaRPr lang="en-GB" sz="1600">
              <a:latin typeface="Verdana" charset="0"/>
              <a:ea typeface="ＭＳ Ｐゴシック" charset="0"/>
            </a:endParaRPr>
          </a:p>
          <a:p>
            <a:pPr eaLnBrk="1" hangingPunct="1"/>
            <a:endParaRPr lang="en-GB" sz="1600">
              <a:latin typeface="Verdana" charset="0"/>
            </a:endParaRPr>
          </a:p>
        </p:txBody>
      </p:sp>
      <p:pic>
        <p:nvPicPr>
          <p:cNvPr id="481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953000"/>
            <a:ext cx="16002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292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descr="ideo"/>
          <p:cNvPicPr>
            <a:picLocks noChangeAspect="1" noChangeArrowheads="1"/>
          </p:cNvPicPr>
          <p:nvPr/>
        </p:nvPicPr>
        <p:blipFill>
          <a:blip r:embed="rId5">
            <a:extLst>
              <a:ext uri="{28A0092B-C50C-407E-A947-70E740481C1C}">
                <a14:useLocalDpi xmlns:a14="http://schemas.microsoft.com/office/drawing/2010/main" val="0"/>
              </a:ext>
            </a:extLst>
          </a:blip>
          <a:srcRect l="36215" r="1440"/>
          <a:stretch>
            <a:fillRect/>
          </a:stretch>
        </p:blipFill>
        <p:spPr bwMode="auto">
          <a:xfrm>
            <a:off x="3622675" y="5181600"/>
            <a:ext cx="18986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419600"/>
            <a:ext cx="2819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7A1AF2-00BC-234A-A975-2952F095A988}" type="slidenum">
              <a:rPr lang="en-GB" sz="1200">
                <a:solidFill>
                  <a:srgbClr val="FF9900"/>
                </a:solidFill>
                <a:latin typeface="Verdana" charset="0"/>
              </a:rPr>
              <a:pPr eaLnBrk="1" hangingPunct="1"/>
              <a:t>19</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0180" name="Rectangle 2"/>
          <p:cNvSpPr>
            <a:spLocks noGrp="1" noChangeArrowheads="1"/>
          </p:cNvSpPr>
          <p:nvPr>
            <p:ph type="title" idx="4294967295"/>
          </p:nvPr>
        </p:nvSpPr>
        <p:spPr>
          <a:xfrm>
            <a:off x="685800" y="304800"/>
            <a:ext cx="7772400" cy="1143000"/>
          </a:xfrm>
        </p:spPr>
        <p:txBody>
          <a:bodyPr/>
          <a:lstStyle/>
          <a:p>
            <a:pPr eaLnBrk="1" hangingPunct="1"/>
            <a:r>
              <a:rPr lang="en-GB" sz="3600">
                <a:latin typeface="Verdana" charset="0"/>
              </a:rPr>
              <a:t>What do professionals do in the ID business?</a:t>
            </a:r>
          </a:p>
        </p:txBody>
      </p:sp>
      <p:sp>
        <p:nvSpPr>
          <p:cNvPr id="50181" name="Rectangle 3"/>
          <p:cNvSpPr>
            <a:spLocks noGrp="1" noChangeArrowheads="1"/>
          </p:cNvSpPr>
          <p:nvPr>
            <p:ph type="body" idx="4294967295"/>
          </p:nvPr>
        </p:nvSpPr>
        <p:spPr>
          <a:xfrm>
            <a:off x="685800" y="1447800"/>
            <a:ext cx="7772400" cy="4038600"/>
          </a:xfrm>
        </p:spPr>
        <p:txBody>
          <a:bodyPr/>
          <a:lstStyle/>
          <a:p>
            <a:pPr eaLnBrk="1" hangingPunct="1">
              <a:lnSpc>
                <a:spcPct val="90000"/>
              </a:lnSpc>
            </a:pPr>
            <a:r>
              <a:rPr lang="en-US" sz="1800" b="1">
                <a:latin typeface="Verdana" charset="0"/>
              </a:rPr>
              <a:t>interaction designers</a:t>
            </a:r>
            <a:r>
              <a:rPr lang="en-US" sz="1800">
                <a:latin typeface="Verdana" charset="0"/>
              </a:rPr>
              <a:t> - people involved in the design of all the interactive aspects of a product</a:t>
            </a:r>
            <a:br>
              <a:rPr lang="en-US" sz="1800">
                <a:latin typeface="Verdana" charset="0"/>
              </a:rPr>
            </a:br>
            <a:endParaRPr lang="en-US" sz="1800">
              <a:latin typeface="Verdana" charset="0"/>
            </a:endParaRPr>
          </a:p>
          <a:p>
            <a:pPr eaLnBrk="1" hangingPunct="1">
              <a:lnSpc>
                <a:spcPct val="90000"/>
              </a:lnSpc>
            </a:pPr>
            <a:r>
              <a:rPr lang="en-US" sz="1800" b="1">
                <a:latin typeface="Verdana" charset="0"/>
              </a:rPr>
              <a:t>usability engineers</a:t>
            </a:r>
            <a:r>
              <a:rPr lang="en-US" sz="1800">
                <a:latin typeface="Verdana" charset="0"/>
              </a:rPr>
              <a:t> - people who focus on evaluating products, using usability methods and principles</a:t>
            </a:r>
            <a:br>
              <a:rPr lang="en-US" sz="1800">
                <a:latin typeface="Verdana" charset="0"/>
              </a:rPr>
            </a:br>
            <a:endParaRPr lang="en-US" sz="1800">
              <a:latin typeface="Verdana" charset="0"/>
            </a:endParaRPr>
          </a:p>
          <a:p>
            <a:pPr eaLnBrk="1" hangingPunct="1">
              <a:lnSpc>
                <a:spcPct val="90000"/>
              </a:lnSpc>
            </a:pPr>
            <a:r>
              <a:rPr lang="en-US" sz="1800" b="1">
                <a:latin typeface="Verdana" charset="0"/>
              </a:rPr>
              <a:t>web designers</a:t>
            </a:r>
            <a:r>
              <a:rPr lang="en-US" sz="1800">
                <a:latin typeface="Verdana" charset="0"/>
              </a:rPr>
              <a:t> - people who develop and create the visual design of websites, such as layouts</a:t>
            </a:r>
            <a:br>
              <a:rPr lang="en-US" sz="1800">
                <a:latin typeface="Verdana" charset="0"/>
              </a:rPr>
            </a:br>
            <a:endParaRPr lang="en-US" sz="1800">
              <a:latin typeface="Verdana" charset="0"/>
            </a:endParaRPr>
          </a:p>
          <a:p>
            <a:pPr eaLnBrk="1" hangingPunct="1">
              <a:lnSpc>
                <a:spcPct val="90000"/>
              </a:lnSpc>
            </a:pPr>
            <a:r>
              <a:rPr lang="en-US" sz="1800" b="1">
                <a:latin typeface="Verdana" charset="0"/>
              </a:rPr>
              <a:t>information architects</a:t>
            </a:r>
            <a:r>
              <a:rPr lang="en-US" sz="1800">
                <a:latin typeface="Verdana" charset="0"/>
              </a:rPr>
              <a:t> - people who come up with ideas of how to plan and structure interactive products</a:t>
            </a:r>
            <a:br>
              <a:rPr lang="en-US" sz="1800">
                <a:latin typeface="Verdana" charset="0"/>
              </a:rPr>
            </a:br>
            <a:endParaRPr lang="en-US" sz="1800">
              <a:latin typeface="Verdana" charset="0"/>
            </a:endParaRPr>
          </a:p>
          <a:p>
            <a:pPr eaLnBrk="1" hangingPunct="1">
              <a:lnSpc>
                <a:spcPct val="90000"/>
              </a:lnSpc>
            </a:pPr>
            <a:r>
              <a:rPr lang="en-US" sz="1800" b="1">
                <a:latin typeface="Verdana" charset="0"/>
              </a:rPr>
              <a:t>user experience designers (UX)</a:t>
            </a:r>
            <a:r>
              <a:rPr lang="en-US" sz="1800">
                <a:latin typeface="Verdana" charset="0"/>
              </a:rPr>
              <a:t> - people who do all the above but who may also carry out field studies to inform the design of products</a:t>
            </a:r>
            <a:endParaRPr lang="en-GB" sz="18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26FAF3-E34C-324C-A0D1-909E946BC005}" type="slidenum">
              <a:rPr lang="en-GB" sz="1200">
                <a:solidFill>
                  <a:srgbClr val="FF9900"/>
                </a:solidFill>
                <a:latin typeface="Verdana" charset="0"/>
              </a:rPr>
              <a:pPr eaLnBrk="1" hangingPunct="1"/>
              <a:t>2</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5364" name="Rectangle 2"/>
          <p:cNvSpPr>
            <a:spLocks noGrp="1" noChangeArrowheads="1"/>
          </p:cNvSpPr>
          <p:nvPr>
            <p:ph type="title" idx="4294967295"/>
          </p:nvPr>
        </p:nvSpPr>
        <p:spPr>
          <a:xfrm>
            <a:off x="304800" y="304800"/>
            <a:ext cx="8610600" cy="1219200"/>
          </a:xfrm>
        </p:spPr>
        <p:txBody>
          <a:bodyPr/>
          <a:lstStyle/>
          <a:p>
            <a:pPr eaLnBrk="1" hangingPunct="1"/>
            <a:r>
              <a:rPr lang="en-GB">
                <a:latin typeface="Verdana" charset="0"/>
              </a:rPr>
              <a:t>Bad designs</a:t>
            </a:r>
          </a:p>
        </p:txBody>
      </p:sp>
      <p:sp>
        <p:nvSpPr>
          <p:cNvPr id="15365" name="Rectangle 3"/>
          <p:cNvSpPr>
            <a:spLocks noGrp="1" noChangeArrowheads="1"/>
          </p:cNvSpPr>
          <p:nvPr>
            <p:ph type="body" idx="4294967295"/>
          </p:nvPr>
        </p:nvSpPr>
        <p:spPr>
          <a:xfrm>
            <a:off x="685800" y="1447800"/>
            <a:ext cx="7772400" cy="4114800"/>
          </a:xfrm>
        </p:spPr>
        <p:txBody>
          <a:bodyPr/>
          <a:lstStyle/>
          <a:p>
            <a:pPr lvl="1" eaLnBrk="1" hangingPunct="1">
              <a:lnSpc>
                <a:spcPct val="90000"/>
              </a:lnSpc>
            </a:pPr>
            <a:r>
              <a:rPr lang="en-GB" sz="2400">
                <a:latin typeface="Verdana" charset="0"/>
                <a:ea typeface="ＭＳ Ｐゴシック" charset="0"/>
              </a:rPr>
              <a:t>Elevator controls and labels on the bottom row all look the same, so it is easy to push a label by mistake instead of a control button</a:t>
            </a: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endParaRPr lang="en-GB" sz="2000">
              <a:latin typeface="Verdana" charset="0"/>
              <a:ea typeface="ＭＳ Ｐゴシック" charset="0"/>
            </a:endParaRPr>
          </a:p>
          <a:p>
            <a:pPr lvl="1" eaLnBrk="1" hangingPunct="1">
              <a:lnSpc>
                <a:spcPct val="90000"/>
              </a:lnSpc>
            </a:pPr>
            <a:r>
              <a:rPr lang="en-GB" sz="2400">
                <a:latin typeface="Verdana" charset="0"/>
                <a:ea typeface="ＭＳ Ｐゴシック" charset="0"/>
              </a:rPr>
              <a:t>People do not make same mistake for the labels and buttons on the top row. Why not?</a:t>
            </a:r>
          </a:p>
        </p:txBody>
      </p:sp>
      <p:pic>
        <p:nvPicPr>
          <p:cNvPr id="153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37719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5"/>
          <p:cNvSpPr>
            <a:spLocks noChangeArrowheads="1"/>
          </p:cNvSpPr>
          <p:nvPr/>
        </p:nvSpPr>
        <p:spPr bwMode="auto">
          <a:xfrm>
            <a:off x="5029200" y="6019800"/>
            <a:ext cx="369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400">
                <a:latin typeface="Times" charset="0"/>
              </a:rPr>
              <a:t>From: www.baddesigns.com</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DAD849-DAD2-9143-A9E6-B87236C73078}" type="slidenum">
              <a:rPr lang="en-GB" sz="1200">
                <a:solidFill>
                  <a:srgbClr val="FF9900"/>
                </a:solidFill>
                <a:latin typeface="Verdana" charset="0"/>
              </a:rPr>
              <a:pPr eaLnBrk="1" hangingPunct="1"/>
              <a:t>20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2228" name="Rectangle 2"/>
          <p:cNvSpPr>
            <a:spLocks noGrp="1" noChangeArrowheads="1"/>
          </p:cNvSpPr>
          <p:nvPr>
            <p:ph type="title" idx="4294967295"/>
          </p:nvPr>
        </p:nvSpPr>
        <p:spPr/>
        <p:txBody>
          <a:bodyPr/>
          <a:lstStyle/>
          <a:p>
            <a:pPr eaLnBrk="1" hangingPunct="1"/>
            <a:r>
              <a:rPr lang="en-GB">
                <a:latin typeface="Verdana" charset="0"/>
              </a:rPr>
              <a:t>The User Experience</a:t>
            </a:r>
          </a:p>
        </p:txBody>
      </p:sp>
      <p:sp>
        <p:nvSpPr>
          <p:cNvPr id="52229" name="Rectangle 3"/>
          <p:cNvSpPr>
            <a:spLocks noGrp="1" noChangeArrowheads="1"/>
          </p:cNvSpPr>
          <p:nvPr>
            <p:ph type="body" idx="4294967295"/>
          </p:nvPr>
        </p:nvSpPr>
        <p:spPr/>
        <p:txBody>
          <a:bodyPr/>
          <a:lstStyle/>
          <a:p>
            <a:pPr eaLnBrk="1" hangingPunct="1"/>
            <a:r>
              <a:rPr lang="en-GB" sz="2800">
                <a:latin typeface="Verdana" charset="0"/>
              </a:rPr>
              <a:t>How a product behaves and is used by people in the real world</a:t>
            </a:r>
          </a:p>
          <a:p>
            <a:pPr lvl="1" eaLnBrk="1" hangingPunct="1"/>
            <a:r>
              <a:rPr lang="en-GB" sz="2000">
                <a:latin typeface="Verdana" charset="0"/>
                <a:ea typeface="ＭＳ Ｐゴシック" charset="0"/>
              </a:rPr>
              <a:t>the way people feel about it and their pleasure and satisfaction when using it, looking at it, holding it, and opening or closing it</a:t>
            </a:r>
          </a:p>
          <a:p>
            <a:pPr lvl="1" eaLnBrk="1" hangingPunct="1"/>
            <a:r>
              <a:rPr lang="ja-JP" altLang="en-GB" sz="2000">
                <a:latin typeface="Verdana" charset="0"/>
                <a:ea typeface="ＭＳ Ｐゴシック" charset="0"/>
              </a:rPr>
              <a:t>“</a:t>
            </a:r>
            <a:r>
              <a:rPr lang="en-GB" sz="2000">
                <a:latin typeface="Verdana" charset="0"/>
                <a:ea typeface="ＭＳ Ｐゴシック" charset="0"/>
              </a:rPr>
              <a:t>every product that is used by someone has a user experience: newspapers, ketchup bottles, reclining armchairs, cardigan sweaters.</a:t>
            </a:r>
            <a:r>
              <a:rPr lang="ja-JP" altLang="en-GB" sz="2000">
                <a:latin typeface="Verdana" charset="0"/>
                <a:ea typeface="ＭＳ Ｐゴシック" charset="0"/>
              </a:rPr>
              <a:t>”</a:t>
            </a:r>
            <a:r>
              <a:rPr lang="en-GB" sz="2000">
                <a:latin typeface="Verdana" charset="0"/>
                <a:ea typeface="ＭＳ Ｐゴシック" charset="0"/>
              </a:rPr>
              <a:t> (Garrett, 2003)</a:t>
            </a:r>
            <a:endParaRPr lang="en-GB" sz="2400">
              <a:latin typeface="Verdana" charset="0"/>
              <a:ea typeface="ＭＳ Ｐゴシック" charset="0"/>
            </a:endParaRPr>
          </a:p>
          <a:p>
            <a:pPr eaLnBrk="1" hangingPunct="1"/>
            <a:r>
              <a:rPr lang="en-GB" sz="2800">
                <a:latin typeface="Verdana" charset="0"/>
              </a:rPr>
              <a:t>Cannot design a user experience, only design </a:t>
            </a:r>
            <a:r>
              <a:rPr lang="en-GB" sz="2800" i="1">
                <a:latin typeface="Verdana" charset="0"/>
              </a:rPr>
              <a:t>for</a:t>
            </a:r>
            <a:r>
              <a:rPr lang="en-GB" sz="2800">
                <a:latin typeface="Verdana" charset="0"/>
              </a:rPr>
              <a:t> a user experience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atin typeface="Verdana" charset="0"/>
              </a:rPr>
              <a:t>The iPod Nano Touch</a:t>
            </a:r>
          </a:p>
        </p:txBody>
      </p:sp>
      <p:pic>
        <p:nvPicPr>
          <p:cNvPr id="54275" name="Content Placeholder 5" descr="fig_01_07.jpg"/>
          <p:cNvPicPr>
            <a:picLocks noGrp="1" noChangeAspect="1"/>
          </p:cNvPicPr>
          <p:nvPr>
            <p:ph idx="1"/>
          </p:nvPr>
        </p:nvPicPr>
        <p:blipFill>
          <a:blip r:embed="rId2">
            <a:extLst>
              <a:ext uri="{28A0092B-C50C-407E-A947-70E740481C1C}">
                <a14:useLocalDpi xmlns:a14="http://schemas.microsoft.com/office/drawing/2010/main" val="0"/>
              </a:ext>
            </a:extLst>
          </a:blip>
          <a:srcRect l="-1563" r="-1563"/>
          <a:stretch>
            <a:fillRect/>
          </a:stretch>
        </p:blipFill>
        <p:spPr/>
      </p:pic>
      <p:sp>
        <p:nvSpPr>
          <p:cNvPr id="4" name="Footer Placeholder 3"/>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D30860-26C5-304E-ACF3-8336214285A9}" type="slidenum">
              <a:rPr lang="en-GB" sz="1200">
                <a:solidFill>
                  <a:srgbClr val="FF9900"/>
                </a:solidFill>
                <a:latin typeface="Verdana" charset="0"/>
              </a:rPr>
              <a:pPr eaLnBrk="1" hangingPunct="1"/>
              <a:t>21</a:t>
            </a:fld>
            <a:endParaRPr lang="en-GB" sz="1200">
              <a:solidFill>
                <a:srgbClr val="FF9900"/>
              </a:solidFill>
              <a:latin typeface="Verdana" charset="0"/>
            </a:endParaRPr>
          </a:p>
        </p:txBody>
      </p:sp>
      <p:sp>
        <p:nvSpPr>
          <p:cNvPr id="5" name="Date Placeholder 4"/>
          <p:cNvSpPr>
            <a:spLocks noGrp="1"/>
          </p:cNvSpPr>
          <p:nvPr>
            <p:ph type="dt" sz="quarter" idx="11"/>
          </p:nvPr>
        </p:nvSpPr>
        <p:spPr/>
        <p:txBody>
          <a:bodyPr/>
          <a:lstStyle/>
          <a:p>
            <a:pPr>
              <a:defRPr/>
            </a:pPr>
            <a:r>
              <a:rPr lang="en-GB" smtClean="0"/>
              <a:t>www.id-book.com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a:latin typeface="Verdana" charset="0"/>
              </a:rPr>
              <a:t>Why was the iPod user experience such a success?</a:t>
            </a:r>
          </a:p>
        </p:txBody>
      </p:sp>
      <p:sp>
        <p:nvSpPr>
          <p:cNvPr id="55299" name="Content Placeholder 3"/>
          <p:cNvSpPr>
            <a:spLocks noGrp="1"/>
          </p:cNvSpPr>
          <p:nvPr>
            <p:ph idx="1"/>
          </p:nvPr>
        </p:nvSpPr>
        <p:spPr>
          <a:xfrm>
            <a:off x="533400" y="2332038"/>
            <a:ext cx="8229600" cy="4525962"/>
          </a:xfrm>
        </p:spPr>
        <p:txBody>
          <a:bodyPr/>
          <a:lstStyle/>
          <a:p>
            <a:pPr eaLnBrk="1" hangingPunct="1"/>
            <a:r>
              <a:rPr lang="en-GB">
                <a:latin typeface="Verdana" charset="0"/>
              </a:rPr>
              <a:t>Quality user experience from the start</a:t>
            </a:r>
          </a:p>
          <a:p>
            <a:pPr eaLnBrk="1" hangingPunct="1"/>
            <a:r>
              <a:rPr lang="en-GB">
                <a:latin typeface="Verdana" charset="0"/>
              </a:rPr>
              <a:t>Simple, elegant, distinct brand, pleasurable, must have fashion item, catchy names, cool, etc.,</a:t>
            </a:r>
          </a:p>
        </p:txBody>
      </p:sp>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2BA06-776A-DC4E-9F74-0C13449D14A7}" type="slidenum">
              <a:rPr lang="en-GB" sz="1200">
                <a:solidFill>
                  <a:srgbClr val="FF9900"/>
                </a:solidFill>
                <a:latin typeface="Verdana" charset="0"/>
              </a:rPr>
              <a:pPr eaLnBrk="1" hangingPunct="1"/>
              <a:t>22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8B5E6-DE2F-974D-AEB3-0B8662C8B091}" type="slidenum">
              <a:rPr lang="en-GB" sz="1200">
                <a:solidFill>
                  <a:srgbClr val="FF9900"/>
                </a:solidFill>
                <a:latin typeface="Verdana" charset="0"/>
              </a:rPr>
              <a:pPr eaLnBrk="1" hangingPunct="1"/>
              <a:t>23</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7348" name="Rectangle 2"/>
          <p:cNvSpPr>
            <a:spLocks noGrp="1" noChangeArrowheads="1"/>
          </p:cNvSpPr>
          <p:nvPr>
            <p:ph type="title" idx="4294967295"/>
          </p:nvPr>
        </p:nvSpPr>
        <p:spPr>
          <a:xfrm>
            <a:off x="228600" y="457200"/>
            <a:ext cx="8458200" cy="1143000"/>
          </a:xfrm>
        </p:spPr>
        <p:txBody>
          <a:bodyPr/>
          <a:lstStyle/>
          <a:p>
            <a:pPr eaLnBrk="1" hangingPunct="1"/>
            <a:r>
              <a:rPr lang="en-GB">
                <a:latin typeface="Verdana" charset="0"/>
              </a:rPr>
              <a:t>What is involved in the process of interaction design </a:t>
            </a:r>
          </a:p>
        </p:txBody>
      </p:sp>
      <p:sp>
        <p:nvSpPr>
          <p:cNvPr id="57349" name="Rectangle 3"/>
          <p:cNvSpPr>
            <a:spLocks noGrp="1" noChangeArrowheads="1"/>
          </p:cNvSpPr>
          <p:nvPr>
            <p:ph type="body" idx="4294967295"/>
          </p:nvPr>
        </p:nvSpPr>
        <p:spPr>
          <a:xfrm>
            <a:off x="571500" y="1981200"/>
            <a:ext cx="8001000" cy="4114800"/>
          </a:xfrm>
        </p:spPr>
        <p:txBody>
          <a:bodyPr/>
          <a:lstStyle/>
          <a:p>
            <a:pPr lvl="1" eaLnBrk="1" hangingPunct="1">
              <a:buFontTx/>
              <a:buNone/>
            </a:pPr>
            <a:endParaRPr lang="en-GB" sz="4000">
              <a:latin typeface="Verdana" charset="0"/>
              <a:ea typeface="ＭＳ Ｐゴシック" charset="0"/>
            </a:endParaRPr>
          </a:p>
          <a:p>
            <a:pPr eaLnBrk="1" hangingPunct="1"/>
            <a:r>
              <a:rPr lang="en-GB" sz="2800">
                <a:latin typeface="Verdana" charset="0"/>
              </a:rPr>
              <a:t>Establishing requirements</a:t>
            </a:r>
          </a:p>
          <a:p>
            <a:pPr eaLnBrk="1" hangingPunct="1"/>
            <a:r>
              <a:rPr lang="en-GB" sz="2800">
                <a:latin typeface="Verdana" charset="0"/>
              </a:rPr>
              <a:t>Developing alternatives</a:t>
            </a:r>
          </a:p>
          <a:p>
            <a:pPr eaLnBrk="1" hangingPunct="1"/>
            <a:r>
              <a:rPr lang="en-GB" sz="2800">
                <a:latin typeface="Verdana" charset="0"/>
              </a:rPr>
              <a:t>Prototyping</a:t>
            </a:r>
          </a:p>
          <a:p>
            <a:pPr eaLnBrk="1" hangingPunct="1"/>
            <a:r>
              <a:rPr lang="en-GB" sz="2800">
                <a:latin typeface="Verdana" charset="0"/>
              </a:rPr>
              <a:t>Evaluating</a:t>
            </a:r>
          </a:p>
          <a:p>
            <a:pPr eaLnBrk="1" hangingPunct="1"/>
            <a:endParaRPr lang="en-GB" sz="800" b="1">
              <a:solidFill>
                <a:srgbClr val="000000"/>
              </a:solidFill>
              <a:latin typeface="Palatino"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7EA41-8782-4B4D-A093-CD3462A24F9D}" type="slidenum">
              <a:rPr lang="en-GB" sz="1200">
                <a:solidFill>
                  <a:srgbClr val="FF9900"/>
                </a:solidFill>
                <a:latin typeface="Verdana" charset="0"/>
              </a:rPr>
              <a:pPr eaLnBrk="1" hangingPunct="1"/>
              <a:t>24</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59396" name="Rectangle 2"/>
          <p:cNvSpPr>
            <a:spLocks noGrp="1" noChangeArrowheads="1"/>
          </p:cNvSpPr>
          <p:nvPr>
            <p:ph type="title" idx="4294967295"/>
          </p:nvPr>
        </p:nvSpPr>
        <p:spPr/>
        <p:txBody>
          <a:bodyPr/>
          <a:lstStyle/>
          <a:p>
            <a:pPr eaLnBrk="1" hangingPunct="1"/>
            <a:r>
              <a:rPr lang="en-GB">
                <a:latin typeface="Verdana" charset="0"/>
              </a:rPr>
              <a:t>Core characteristics of interaction design</a:t>
            </a:r>
          </a:p>
        </p:txBody>
      </p:sp>
      <p:sp>
        <p:nvSpPr>
          <p:cNvPr id="59397" name="Rectangle 3"/>
          <p:cNvSpPr>
            <a:spLocks noGrp="1" noChangeArrowheads="1"/>
          </p:cNvSpPr>
          <p:nvPr>
            <p:ph type="body" idx="4294967295"/>
          </p:nvPr>
        </p:nvSpPr>
        <p:spPr>
          <a:xfrm>
            <a:off x="533400" y="2514600"/>
            <a:ext cx="7772400" cy="4114800"/>
          </a:xfrm>
        </p:spPr>
        <p:txBody>
          <a:bodyPr/>
          <a:lstStyle/>
          <a:p>
            <a:pPr eaLnBrk="1" hangingPunct="1"/>
            <a:r>
              <a:rPr lang="en-US" sz="2800">
                <a:latin typeface="Verdana" charset="0"/>
              </a:rPr>
              <a:t>users should be involved through the development of the project</a:t>
            </a:r>
          </a:p>
          <a:p>
            <a:pPr eaLnBrk="1" hangingPunct="1"/>
            <a:r>
              <a:rPr lang="en-US" sz="2800">
                <a:latin typeface="Verdana" charset="0"/>
              </a:rPr>
              <a:t>specific usability and user experience goals  need to be identified, clearly documented and agreed at the beginning of the project</a:t>
            </a:r>
          </a:p>
          <a:p>
            <a:pPr eaLnBrk="1" hangingPunct="1"/>
            <a:r>
              <a:rPr lang="en-US" sz="2800">
                <a:latin typeface="Verdana" charset="0"/>
              </a:rPr>
              <a:t>iteration is needed through the core activities</a:t>
            </a:r>
            <a:endParaRPr lang="en-GB" sz="28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497998-4EB1-7C40-A6AA-0F9E4256619C}" type="slidenum">
              <a:rPr lang="en-GB" sz="1200">
                <a:solidFill>
                  <a:srgbClr val="FF9900"/>
                </a:solidFill>
                <a:latin typeface="Verdana" charset="0"/>
              </a:rPr>
              <a:pPr eaLnBrk="1" hangingPunct="1"/>
              <a:t>25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1444" name="Rectangle 2"/>
          <p:cNvSpPr>
            <a:spLocks noGrp="1" noChangeArrowheads="1"/>
          </p:cNvSpPr>
          <p:nvPr>
            <p:ph type="title" idx="4294967295"/>
          </p:nvPr>
        </p:nvSpPr>
        <p:spPr/>
        <p:txBody>
          <a:bodyPr/>
          <a:lstStyle/>
          <a:p>
            <a:pPr eaLnBrk="1" hangingPunct="1"/>
            <a:r>
              <a:rPr lang="en-GB">
                <a:latin typeface="Verdana" charset="0"/>
              </a:rPr>
              <a:t>Why go to this length?</a:t>
            </a:r>
          </a:p>
        </p:txBody>
      </p:sp>
      <p:sp>
        <p:nvSpPr>
          <p:cNvPr id="61445"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Help designers: </a:t>
            </a:r>
          </a:p>
          <a:p>
            <a:pPr lvl="1" eaLnBrk="1" hangingPunct="1">
              <a:lnSpc>
                <a:spcPct val="90000"/>
              </a:lnSpc>
            </a:pPr>
            <a:r>
              <a:rPr lang="en-GB" sz="2400">
                <a:latin typeface="Verdana" charset="0"/>
                <a:ea typeface="ＭＳ Ｐゴシック" charset="0"/>
              </a:rPr>
              <a:t>understand how to design interactive products that fit with what people want, need and may desire</a:t>
            </a:r>
          </a:p>
          <a:p>
            <a:pPr lvl="1" eaLnBrk="1" hangingPunct="1">
              <a:lnSpc>
                <a:spcPct val="90000"/>
              </a:lnSpc>
            </a:pPr>
            <a:r>
              <a:rPr lang="en-GB" sz="2400">
                <a:latin typeface="Verdana" charset="0"/>
                <a:ea typeface="ＭＳ Ｐゴシック" charset="0"/>
              </a:rPr>
              <a:t>appreciate that one size does not fit all</a:t>
            </a:r>
          </a:p>
          <a:p>
            <a:pPr lvl="2" eaLnBrk="1" hangingPunct="1">
              <a:lnSpc>
                <a:spcPct val="90000"/>
              </a:lnSpc>
              <a:buFontTx/>
              <a:buNone/>
            </a:pPr>
            <a:r>
              <a:rPr lang="en-GB" sz="2000">
                <a:latin typeface="Verdana" charset="0"/>
                <a:ea typeface="ＭＳ Ｐゴシック" charset="0"/>
              </a:rPr>
              <a:t>e.g., teenagers are very different to grown-ups</a:t>
            </a:r>
          </a:p>
          <a:p>
            <a:pPr lvl="1" eaLnBrk="1" hangingPunct="1">
              <a:lnSpc>
                <a:spcPct val="90000"/>
              </a:lnSpc>
            </a:pPr>
            <a:r>
              <a:rPr lang="en-GB" sz="2400">
                <a:latin typeface="Verdana" charset="0"/>
                <a:ea typeface="ＭＳ Ｐゴシック" charset="0"/>
              </a:rPr>
              <a:t>identify any incorrect assumptions they may have about particular user groups</a:t>
            </a:r>
          </a:p>
          <a:p>
            <a:pPr lvl="2" eaLnBrk="1" hangingPunct="1">
              <a:lnSpc>
                <a:spcPct val="90000"/>
              </a:lnSpc>
              <a:buFontTx/>
              <a:buNone/>
            </a:pPr>
            <a:r>
              <a:rPr lang="en-GB" sz="2000">
                <a:latin typeface="Verdana" charset="0"/>
                <a:ea typeface="ＭＳ Ｐゴシック" charset="0"/>
              </a:rPr>
              <a:t>e.g., not all old people want or need big fonts</a:t>
            </a:r>
          </a:p>
          <a:p>
            <a:pPr lvl="1" eaLnBrk="1" hangingPunct="1">
              <a:lnSpc>
                <a:spcPct val="90000"/>
              </a:lnSpc>
            </a:pPr>
            <a:r>
              <a:rPr lang="en-GB" sz="2400">
                <a:latin typeface="Verdana" charset="0"/>
                <a:ea typeface="ＭＳ Ｐゴシック" charset="0"/>
              </a:rPr>
              <a:t>be aware of both people</a:t>
            </a:r>
            <a:r>
              <a:rPr lang="ja-JP" altLang="en-GB" sz="2400">
                <a:latin typeface="Verdana" charset="0"/>
                <a:ea typeface="ＭＳ Ｐゴシック" charset="0"/>
              </a:rPr>
              <a:t>’</a:t>
            </a:r>
            <a:r>
              <a:rPr lang="en-GB" sz="2400">
                <a:latin typeface="Verdana" charset="0"/>
                <a:ea typeface="ＭＳ Ｐゴシック" charset="0"/>
              </a:rPr>
              <a:t>s sensitivities and their capabilities</a:t>
            </a:r>
          </a:p>
          <a:p>
            <a:pPr lvl="1" eaLnBrk="1" hangingPunct="1">
              <a:lnSpc>
                <a:spcPct val="90000"/>
              </a:lnSpc>
            </a:pPr>
            <a:endParaRPr lang="en-GB" sz="24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AA65F5-A044-3F47-BB13-993843B1BC44}" type="slidenum">
              <a:rPr lang="en-GB" sz="1200">
                <a:solidFill>
                  <a:srgbClr val="FF9900"/>
                </a:solidFill>
                <a:latin typeface="Verdana" charset="0"/>
              </a:rPr>
              <a:pPr eaLnBrk="1" hangingPunct="1"/>
              <a:t>26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3492" name="Rectangle 2"/>
          <p:cNvSpPr>
            <a:spLocks noGrp="1" noChangeArrowheads="1"/>
          </p:cNvSpPr>
          <p:nvPr>
            <p:ph type="title" idx="4294967295"/>
          </p:nvPr>
        </p:nvSpPr>
        <p:spPr/>
        <p:txBody>
          <a:bodyPr/>
          <a:lstStyle/>
          <a:p>
            <a:pPr eaLnBrk="1" hangingPunct="1"/>
            <a:r>
              <a:rPr lang="en-GB">
                <a:latin typeface="Verdana" charset="0"/>
              </a:rPr>
              <a:t>Are cultural differences important?</a:t>
            </a:r>
          </a:p>
        </p:txBody>
      </p:sp>
      <p:sp>
        <p:nvSpPr>
          <p:cNvPr id="63493" name="Rectangle 3"/>
          <p:cNvSpPr>
            <a:spLocks noGrp="1" noChangeArrowheads="1"/>
          </p:cNvSpPr>
          <p:nvPr>
            <p:ph type="body" idx="4294967295"/>
          </p:nvPr>
        </p:nvSpPr>
        <p:spPr/>
        <p:txBody>
          <a:bodyPr/>
          <a:lstStyle/>
          <a:p>
            <a:pPr eaLnBrk="1" hangingPunct="1"/>
            <a:r>
              <a:rPr lang="en-GB" sz="2800">
                <a:latin typeface="Verdana" charset="0"/>
              </a:rPr>
              <a:t>5/21/2012 versus 21/5/2012?</a:t>
            </a:r>
          </a:p>
          <a:p>
            <a:pPr lvl="1" eaLnBrk="1" hangingPunct="1"/>
            <a:r>
              <a:rPr lang="en-GB" sz="2400">
                <a:latin typeface="Verdana" charset="0"/>
                <a:ea typeface="ＭＳ Ｐゴシック" charset="0"/>
              </a:rPr>
              <a:t>Which should be used for international services and online forms?</a:t>
            </a:r>
          </a:p>
          <a:p>
            <a:pPr lvl="1" eaLnBrk="1" hangingPunct="1"/>
            <a:endParaRPr lang="en-GB" sz="2400">
              <a:latin typeface="Verdana" charset="0"/>
              <a:ea typeface="ＭＳ Ｐゴシック" charset="0"/>
            </a:endParaRPr>
          </a:p>
          <a:p>
            <a:pPr eaLnBrk="1" hangingPunct="1"/>
            <a:r>
              <a:rPr lang="en-GB" sz="2800">
                <a:latin typeface="Verdana" charset="0"/>
              </a:rPr>
              <a:t>Why is it that certain products, like the iPod, are universally accepted by people from all parts of the world whereas websites are reacted to differently by people from different cultures?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793361-55DC-7645-B952-442E91FA5909}" type="slidenum">
              <a:rPr lang="en-GB" sz="1200">
                <a:solidFill>
                  <a:srgbClr val="FF9900"/>
                </a:solidFill>
                <a:latin typeface="Verdana" charset="0"/>
              </a:rPr>
              <a:pPr eaLnBrk="1" hangingPunct="1"/>
              <a:t>27</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5542" name="Rectangle 3"/>
          <p:cNvSpPr>
            <a:spLocks noGrp="1" noChangeArrowheads="1"/>
          </p:cNvSpPr>
          <p:nvPr>
            <p:ph type="body" idx="4294967295"/>
          </p:nvPr>
        </p:nvSpPr>
        <p:spPr>
          <a:xfrm>
            <a:off x="381000" y="1752600"/>
            <a:ext cx="7772400" cy="4114800"/>
          </a:xfrm>
        </p:spPr>
        <p:txBody>
          <a:bodyPr/>
          <a:lstStyle/>
          <a:p>
            <a:pPr eaLnBrk="1" hangingPunct="1"/>
            <a:r>
              <a:rPr lang="en-GB" sz="2400">
                <a:latin typeface="Verdana" charset="0"/>
              </a:rPr>
              <a:t>Designed to be </a:t>
            </a:r>
            <a:br>
              <a:rPr lang="en-GB" sz="2400">
                <a:latin typeface="Verdana" charset="0"/>
              </a:rPr>
            </a:br>
            <a:r>
              <a:rPr lang="en-GB" sz="2400">
                <a:latin typeface="Verdana" charset="0"/>
              </a:rPr>
              <a:t>different for UK and US </a:t>
            </a:r>
            <a:br>
              <a:rPr lang="en-GB" sz="2400">
                <a:latin typeface="Verdana" charset="0"/>
              </a:rPr>
            </a:br>
            <a:r>
              <a:rPr lang="en-GB" sz="2400">
                <a:latin typeface="Verdana" charset="0"/>
              </a:rPr>
              <a:t>customers </a:t>
            </a:r>
          </a:p>
          <a:p>
            <a:pPr eaLnBrk="1" hangingPunct="1"/>
            <a:r>
              <a:rPr lang="en-GB" sz="2400">
                <a:latin typeface="Verdana" charset="0"/>
              </a:rPr>
              <a:t>What are the differences </a:t>
            </a:r>
            <a:br>
              <a:rPr lang="en-GB" sz="2400">
                <a:latin typeface="Verdana" charset="0"/>
              </a:rPr>
            </a:br>
            <a:r>
              <a:rPr lang="en-GB" sz="2400">
                <a:latin typeface="Verdana" charset="0"/>
              </a:rPr>
              <a:t>and which is which? </a:t>
            </a:r>
          </a:p>
          <a:p>
            <a:pPr eaLnBrk="1" hangingPunct="1"/>
            <a:r>
              <a:rPr lang="en-GB" sz="2400">
                <a:latin typeface="Verdana" charset="0"/>
              </a:rPr>
              <a:t>What should Anna</a:t>
            </a:r>
            <a:r>
              <a:rPr lang="ja-JP" altLang="en-GB" sz="2400">
                <a:latin typeface="Verdana" charset="0"/>
              </a:rPr>
              <a:t>’</a:t>
            </a:r>
            <a:r>
              <a:rPr lang="en-GB" sz="2400">
                <a:latin typeface="Verdana" charset="0"/>
              </a:rPr>
              <a:t>s </a:t>
            </a:r>
            <a:br>
              <a:rPr lang="en-GB" sz="2400">
                <a:latin typeface="Verdana" charset="0"/>
              </a:rPr>
            </a:br>
            <a:r>
              <a:rPr lang="en-GB" sz="2400">
                <a:latin typeface="Verdana" charset="0"/>
              </a:rPr>
              <a:t>appearance be like </a:t>
            </a:r>
            <a:br>
              <a:rPr lang="en-GB" sz="2400">
                <a:latin typeface="Verdana" charset="0"/>
              </a:rPr>
            </a:br>
            <a:r>
              <a:rPr lang="en-GB" sz="2400">
                <a:latin typeface="Verdana" charset="0"/>
              </a:rPr>
              <a:t>for other countries, </a:t>
            </a:r>
            <a:br>
              <a:rPr lang="en-GB" sz="2400">
                <a:latin typeface="Verdana" charset="0"/>
              </a:rPr>
            </a:br>
            <a:r>
              <a:rPr lang="en-GB" sz="2400">
                <a:latin typeface="Verdana" charset="0"/>
              </a:rPr>
              <a:t>like India, South Africa,</a:t>
            </a:r>
            <a:br>
              <a:rPr lang="en-GB" sz="2400">
                <a:latin typeface="Verdana" charset="0"/>
              </a:rPr>
            </a:br>
            <a:r>
              <a:rPr lang="en-GB" sz="2400">
                <a:latin typeface="Verdana" charset="0"/>
              </a:rPr>
              <a:t> or China?</a:t>
            </a:r>
            <a:endParaRPr lang="en-GB">
              <a:latin typeface="Verdana" charset="0"/>
            </a:endParaRPr>
          </a:p>
        </p:txBody>
      </p:sp>
      <p:sp>
        <p:nvSpPr>
          <p:cNvPr id="65543" name="Rectangle 4"/>
          <p:cNvSpPr>
            <a:spLocks noGrp="1" noChangeArrowheads="1"/>
          </p:cNvSpPr>
          <p:nvPr>
            <p:ph type="title" idx="4294967295"/>
          </p:nvPr>
        </p:nvSpPr>
        <p:spPr>
          <a:xfrm>
            <a:off x="381000" y="304800"/>
            <a:ext cx="8077200" cy="1143000"/>
          </a:xfrm>
        </p:spPr>
        <p:txBody>
          <a:bodyPr/>
          <a:lstStyle/>
          <a:p>
            <a:pPr eaLnBrk="1" hangingPunct="1"/>
            <a:r>
              <a:rPr lang="en-GB">
                <a:latin typeface="Verdana" charset="0"/>
              </a:rPr>
              <a:t>Anna, IKEA online sales agent</a:t>
            </a:r>
          </a:p>
        </p:txBody>
      </p:sp>
      <p:graphicFrame>
        <p:nvGraphicFramePr>
          <p:cNvPr id="65538" name="Object 2"/>
          <p:cNvGraphicFramePr>
            <a:graphicFrameLocks noChangeAspect="1"/>
          </p:cNvGraphicFramePr>
          <p:nvPr/>
        </p:nvGraphicFramePr>
        <p:xfrm>
          <a:off x="4724400" y="1371600"/>
          <a:ext cx="1908175" cy="5021263"/>
        </p:xfrm>
        <a:graphic>
          <a:graphicData uri="http://schemas.openxmlformats.org/presentationml/2006/ole">
            <mc:AlternateContent xmlns:mc="http://schemas.openxmlformats.org/markup-compatibility/2006">
              <mc:Choice xmlns:v="urn:schemas-microsoft-com:vml" Requires="v">
                <p:oleObj spid="_x0000_s65544" name="Document" r:id="rId4" imgW="1908048" imgH="5020056" progId="Word.Document.8">
                  <p:embed/>
                </p:oleObj>
              </mc:Choice>
              <mc:Fallback>
                <p:oleObj name="Document" r:id="rId4" imgW="1908048" imgH="502005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71600"/>
                        <a:ext cx="1908175" cy="502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6934200" y="1371600"/>
          <a:ext cx="1962150" cy="5024438"/>
        </p:xfrm>
        <a:graphic>
          <a:graphicData uri="http://schemas.openxmlformats.org/presentationml/2006/ole">
            <mc:AlternateContent xmlns:mc="http://schemas.openxmlformats.org/markup-compatibility/2006">
              <mc:Choice xmlns:v="urn:schemas-microsoft-com:vml" Requires="v">
                <p:oleObj spid="_x0000_s65545" name="Document" r:id="rId6" imgW="1962912" imgH="5023104" progId="Word.Document.8">
                  <p:embed/>
                </p:oleObj>
              </mc:Choice>
              <mc:Fallback>
                <p:oleObj name="Document" r:id="rId6" imgW="1962912" imgH="5023104"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371600"/>
                        <a:ext cx="1962150" cy="502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B05B21-DB67-F44D-916E-B0C8915FCB18}" type="slidenum">
              <a:rPr lang="en-GB" sz="1200">
                <a:solidFill>
                  <a:srgbClr val="FF9900"/>
                </a:solidFill>
                <a:latin typeface="Verdana" charset="0"/>
              </a:rPr>
              <a:pPr eaLnBrk="1" hangingPunct="1"/>
              <a:t>28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7588" name="Rectangle 2"/>
          <p:cNvSpPr>
            <a:spLocks noGrp="1" noChangeArrowheads="1"/>
          </p:cNvSpPr>
          <p:nvPr>
            <p:ph type="title" idx="4294967295"/>
          </p:nvPr>
        </p:nvSpPr>
        <p:spPr/>
        <p:txBody>
          <a:bodyPr/>
          <a:lstStyle/>
          <a:p>
            <a:pPr eaLnBrk="1" hangingPunct="1"/>
            <a:r>
              <a:rPr lang="en-GB">
                <a:latin typeface="Verdana" charset="0"/>
              </a:rPr>
              <a:t>Usability goals</a:t>
            </a:r>
          </a:p>
        </p:txBody>
      </p:sp>
      <p:sp>
        <p:nvSpPr>
          <p:cNvPr id="67589" name="Rectangle 3"/>
          <p:cNvSpPr>
            <a:spLocks noGrp="1" noChangeArrowheads="1"/>
          </p:cNvSpPr>
          <p:nvPr>
            <p:ph type="body" idx="4294967295"/>
          </p:nvPr>
        </p:nvSpPr>
        <p:spPr/>
        <p:txBody>
          <a:bodyPr/>
          <a:lstStyle/>
          <a:p>
            <a:pPr eaLnBrk="1" hangingPunct="1"/>
            <a:r>
              <a:rPr lang="en-GB">
                <a:latin typeface="Verdana" charset="0"/>
              </a:rPr>
              <a:t>Effective to use</a:t>
            </a:r>
          </a:p>
          <a:p>
            <a:pPr eaLnBrk="1" hangingPunct="1"/>
            <a:r>
              <a:rPr lang="en-GB">
                <a:latin typeface="Verdana" charset="0"/>
              </a:rPr>
              <a:t>Efficient to use</a:t>
            </a:r>
          </a:p>
          <a:p>
            <a:pPr eaLnBrk="1" hangingPunct="1"/>
            <a:r>
              <a:rPr lang="en-GB">
                <a:latin typeface="Verdana" charset="0"/>
              </a:rPr>
              <a:t>Safe to use</a:t>
            </a:r>
          </a:p>
          <a:p>
            <a:pPr eaLnBrk="1" hangingPunct="1"/>
            <a:r>
              <a:rPr lang="en-GB">
                <a:latin typeface="Verdana" charset="0"/>
              </a:rPr>
              <a:t>Have good utility</a:t>
            </a:r>
          </a:p>
          <a:p>
            <a:pPr eaLnBrk="1" hangingPunct="1"/>
            <a:r>
              <a:rPr lang="en-GB">
                <a:latin typeface="Verdana" charset="0"/>
              </a:rPr>
              <a:t>Easy to learn</a:t>
            </a:r>
          </a:p>
          <a:p>
            <a:pPr eaLnBrk="1" hangingPunct="1"/>
            <a:r>
              <a:rPr lang="en-GB">
                <a:latin typeface="Verdana" charset="0"/>
              </a:rPr>
              <a:t>Easy to remember how to use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06AF9-6CF6-B24C-BF07-82A36A59BA10}" type="slidenum">
              <a:rPr lang="en-GB" sz="1200">
                <a:solidFill>
                  <a:srgbClr val="FF9900"/>
                </a:solidFill>
                <a:latin typeface="Verdana" charset="0"/>
              </a:rPr>
              <a:pPr eaLnBrk="1" hangingPunct="1"/>
              <a:t>29</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69636" name="Rectangle 2"/>
          <p:cNvSpPr>
            <a:spLocks noGrp="1" noChangeArrowheads="1"/>
          </p:cNvSpPr>
          <p:nvPr>
            <p:ph type="title" idx="4294967295"/>
          </p:nvPr>
        </p:nvSpPr>
        <p:spPr/>
        <p:txBody>
          <a:bodyPr/>
          <a:lstStyle/>
          <a:p>
            <a:pPr eaLnBrk="1" hangingPunct="1"/>
            <a:r>
              <a:rPr lang="en-GB">
                <a:latin typeface="Verdana" charset="0"/>
              </a:rPr>
              <a:t>Activity on usability</a:t>
            </a:r>
          </a:p>
        </p:txBody>
      </p:sp>
      <p:sp>
        <p:nvSpPr>
          <p:cNvPr id="69637" name="Rectangle 3"/>
          <p:cNvSpPr>
            <a:spLocks noGrp="1" noChangeArrowheads="1"/>
          </p:cNvSpPr>
          <p:nvPr>
            <p:ph type="body" idx="4294967295"/>
          </p:nvPr>
        </p:nvSpPr>
        <p:spPr/>
        <p:txBody>
          <a:bodyPr/>
          <a:lstStyle/>
          <a:p>
            <a:pPr eaLnBrk="1" hangingPunct="1">
              <a:lnSpc>
                <a:spcPct val="90000"/>
              </a:lnSpc>
            </a:pPr>
            <a:r>
              <a:rPr lang="en-GB">
                <a:latin typeface="Verdana" charset="0"/>
              </a:rPr>
              <a:t>How long should it take and how long does it actually take to:</a:t>
            </a:r>
          </a:p>
          <a:p>
            <a:pPr lvl="1" eaLnBrk="1" hangingPunct="1">
              <a:lnSpc>
                <a:spcPct val="90000"/>
              </a:lnSpc>
            </a:pPr>
            <a:r>
              <a:rPr lang="en-GB">
                <a:latin typeface="Verdana" charset="0"/>
                <a:ea typeface="ＭＳ Ｐゴシック" charset="0"/>
              </a:rPr>
              <a:t>Using a DVD to play a movie?</a:t>
            </a:r>
          </a:p>
          <a:p>
            <a:pPr lvl="1" eaLnBrk="1" hangingPunct="1">
              <a:lnSpc>
                <a:spcPct val="90000"/>
              </a:lnSpc>
            </a:pPr>
            <a:r>
              <a:rPr lang="en-GB">
                <a:latin typeface="Verdana" charset="0"/>
                <a:ea typeface="ＭＳ Ｐゴシック" charset="0"/>
              </a:rPr>
              <a:t>Use a DVD to pre-record two programs?</a:t>
            </a:r>
          </a:p>
          <a:p>
            <a:pPr lvl="1" eaLnBrk="1" hangingPunct="1">
              <a:lnSpc>
                <a:spcPct val="90000"/>
              </a:lnSpc>
            </a:pPr>
            <a:r>
              <a:rPr lang="en-GB">
                <a:latin typeface="Verdana" charset="0"/>
                <a:ea typeface="ＭＳ Ｐゴシック" charset="0"/>
              </a:rPr>
              <a:t>Using a web browser tool to create a website?</a:t>
            </a:r>
          </a:p>
        </p:txBody>
      </p:sp>
      <p:pic>
        <p:nvPicPr>
          <p:cNvPr id="696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24400"/>
            <a:ext cx="1473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6DD8F9-5BA1-6D4B-8C72-F164888F9A82}" type="slidenum">
              <a:rPr lang="en-GB" sz="1200">
                <a:solidFill>
                  <a:srgbClr val="FF9900"/>
                </a:solidFill>
                <a:latin typeface="Verdana" charset="0"/>
              </a:rPr>
              <a:pPr eaLnBrk="1" hangingPunct="1"/>
              <a:t>3</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7412" name="Rectangle 2"/>
          <p:cNvSpPr>
            <a:spLocks noGrp="1" noChangeArrowheads="1"/>
          </p:cNvSpPr>
          <p:nvPr>
            <p:ph type="title" idx="4294967295"/>
          </p:nvPr>
        </p:nvSpPr>
        <p:spPr/>
        <p:txBody>
          <a:bodyPr/>
          <a:lstStyle/>
          <a:p>
            <a:pPr eaLnBrk="1" hangingPunct="1"/>
            <a:r>
              <a:rPr lang="en-GB">
                <a:latin typeface="Verdana" charset="0"/>
              </a:rPr>
              <a:t>Why is this vending machine so bad?</a:t>
            </a:r>
          </a:p>
        </p:txBody>
      </p:sp>
      <p:sp>
        <p:nvSpPr>
          <p:cNvPr id="17413" name="Rectangle 3"/>
          <p:cNvSpPr>
            <a:spLocks noGrp="1" noChangeArrowheads="1"/>
          </p:cNvSpPr>
          <p:nvPr>
            <p:ph type="body" sz="half" idx="4294967295"/>
          </p:nvPr>
        </p:nvSpPr>
        <p:spPr>
          <a:xfrm>
            <a:off x="4652963" y="1600200"/>
            <a:ext cx="4033837" cy="4525963"/>
          </a:xfrm>
        </p:spPr>
        <p:txBody>
          <a:bodyPr/>
          <a:lstStyle/>
          <a:p>
            <a:pPr eaLnBrk="1" hangingPunct="1"/>
            <a:r>
              <a:rPr lang="en-GB" sz="2800">
                <a:latin typeface="Verdana" charset="0"/>
              </a:rPr>
              <a:t>Need to </a:t>
            </a:r>
            <a:r>
              <a:rPr lang="en-GB" sz="2800">
                <a:solidFill>
                  <a:schemeClr val="accent2"/>
                </a:solidFill>
                <a:latin typeface="Verdana" charset="0"/>
              </a:rPr>
              <a:t>push button</a:t>
            </a:r>
            <a:r>
              <a:rPr lang="en-GB" sz="2800">
                <a:latin typeface="Verdana" charset="0"/>
              </a:rPr>
              <a:t> </a:t>
            </a:r>
            <a:r>
              <a:rPr lang="en-GB" sz="2800">
                <a:solidFill>
                  <a:schemeClr val="accent2"/>
                </a:solidFill>
                <a:latin typeface="Verdana" charset="0"/>
              </a:rPr>
              <a:t>first</a:t>
            </a:r>
            <a:r>
              <a:rPr lang="en-GB" sz="2800">
                <a:latin typeface="Verdana" charset="0"/>
              </a:rPr>
              <a:t> to activate reader </a:t>
            </a:r>
          </a:p>
          <a:p>
            <a:pPr eaLnBrk="1" hangingPunct="1"/>
            <a:r>
              <a:rPr lang="en-GB" sz="2800">
                <a:latin typeface="Verdana" charset="0"/>
              </a:rPr>
              <a:t>Normally </a:t>
            </a:r>
            <a:r>
              <a:rPr lang="en-GB" sz="2800">
                <a:solidFill>
                  <a:schemeClr val="accent2"/>
                </a:solidFill>
                <a:latin typeface="Verdana" charset="0"/>
              </a:rPr>
              <a:t>insert bill</a:t>
            </a:r>
            <a:r>
              <a:rPr lang="en-GB" sz="2800">
                <a:latin typeface="Verdana" charset="0"/>
              </a:rPr>
              <a:t> first before making selection</a:t>
            </a:r>
          </a:p>
          <a:p>
            <a:pPr eaLnBrk="1" hangingPunct="1"/>
            <a:r>
              <a:rPr lang="en-GB" sz="2800">
                <a:latin typeface="Verdana" charset="0"/>
              </a:rPr>
              <a:t>Contravenes well known convention</a:t>
            </a:r>
          </a:p>
        </p:txBody>
      </p:sp>
      <p:pic>
        <p:nvPicPr>
          <p:cNvPr id="17414" name="Picture 4"/>
          <p:cNvPicPr>
            <a:picLocks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57200" y="2057400"/>
            <a:ext cx="3810000" cy="3117850"/>
          </a:xfrm>
        </p:spPr>
      </p:pic>
      <p:sp>
        <p:nvSpPr>
          <p:cNvPr id="17415" name="Rectangle 5"/>
          <p:cNvSpPr>
            <a:spLocks noChangeArrowheads="1"/>
          </p:cNvSpPr>
          <p:nvPr/>
        </p:nvSpPr>
        <p:spPr bwMode="auto">
          <a:xfrm>
            <a:off x="685800" y="5791200"/>
            <a:ext cx="369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400">
                <a:latin typeface="Times" charset="0"/>
              </a:rPr>
              <a:t>From: www.baddesigns.com</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E16947-5133-8848-9292-50AF669C17AA}" type="slidenum">
              <a:rPr lang="en-GB" sz="1200">
                <a:solidFill>
                  <a:srgbClr val="FF9900"/>
                </a:solidFill>
                <a:latin typeface="Verdana" charset="0"/>
              </a:rPr>
              <a:pPr eaLnBrk="1" hangingPunct="1"/>
              <a:t>30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1684" name="Rectangle 2"/>
          <p:cNvSpPr>
            <a:spLocks noGrp="1" noChangeArrowheads="1"/>
          </p:cNvSpPr>
          <p:nvPr>
            <p:ph type="title" idx="4294967295"/>
          </p:nvPr>
        </p:nvSpPr>
        <p:spPr/>
        <p:txBody>
          <a:bodyPr/>
          <a:lstStyle/>
          <a:p>
            <a:pPr eaLnBrk="1" hangingPunct="1"/>
            <a:r>
              <a:rPr lang="en-GB">
                <a:latin typeface="Verdana" charset="0"/>
              </a:rPr>
              <a:t>User experience goals</a:t>
            </a:r>
          </a:p>
        </p:txBody>
      </p:sp>
      <p:sp>
        <p:nvSpPr>
          <p:cNvPr id="71685" name="Rectangle 3"/>
          <p:cNvSpPr>
            <a:spLocks noGrp="1" noChangeArrowheads="1"/>
          </p:cNvSpPr>
          <p:nvPr>
            <p:ph type="body" idx="4294967295"/>
          </p:nvPr>
        </p:nvSpPr>
        <p:spPr/>
        <p:txBody>
          <a:bodyPr/>
          <a:lstStyle/>
          <a:p>
            <a:pPr eaLnBrk="1" hangingPunct="1">
              <a:lnSpc>
                <a:spcPct val="90000"/>
              </a:lnSpc>
              <a:buFontTx/>
              <a:buNone/>
            </a:pPr>
            <a:r>
              <a:rPr lang="en-GB" sz="1600" b="1">
                <a:latin typeface="Verdana" charset="0"/>
              </a:rPr>
              <a:t>Desirable aspects</a:t>
            </a:r>
          </a:p>
          <a:p>
            <a:pPr eaLnBrk="1" hangingPunct="1">
              <a:lnSpc>
                <a:spcPct val="90000"/>
              </a:lnSpc>
              <a:buFontTx/>
              <a:buNone/>
            </a:pPr>
            <a:r>
              <a:rPr lang="en-GB" sz="1600">
                <a:latin typeface="Verdana" charset="0"/>
              </a:rPr>
              <a:t>satisfying		helpful			fun</a:t>
            </a:r>
          </a:p>
          <a:p>
            <a:pPr eaLnBrk="1" hangingPunct="1">
              <a:lnSpc>
                <a:spcPct val="90000"/>
              </a:lnSpc>
              <a:buFontTx/>
              <a:buNone/>
            </a:pPr>
            <a:r>
              <a:rPr lang="en-GB" sz="1600">
                <a:latin typeface="Verdana" charset="0"/>
              </a:rPr>
              <a:t>enjoyable	 	motivating		provocative</a:t>
            </a:r>
          </a:p>
          <a:p>
            <a:pPr eaLnBrk="1" hangingPunct="1">
              <a:lnSpc>
                <a:spcPct val="90000"/>
              </a:lnSpc>
              <a:buFontTx/>
              <a:buNone/>
            </a:pPr>
            <a:r>
              <a:rPr lang="en-GB" sz="1600">
                <a:latin typeface="Verdana" charset="0"/>
              </a:rPr>
              <a:t>engaging		challenging		surprising	</a:t>
            </a:r>
          </a:p>
          <a:p>
            <a:pPr eaLnBrk="1" hangingPunct="1">
              <a:lnSpc>
                <a:spcPct val="90000"/>
              </a:lnSpc>
              <a:buFontTx/>
              <a:buNone/>
            </a:pPr>
            <a:r>
              <a:rPr lang="en-GB" sz="1600">
                <a:latin typeface="Verdana" charset="0"/>
              </a:rPr>
              <a:t>pleasurable		enhancing sociability	rewarding</a:t>
            </a:r>
          </a:p>
          <a:p>
            <a:pPr eaLnBrk="1" hangingPunct="1">
              <a:lnSpc>
                <a:spcPct val="90000"/>
              </a:lnSpc>
              <a:buFontTx/>
              <a:buNone/>
            </a:pPr>
            <a:r>
              <a:rPr lang="en-GB" sz="1600">
                <a:latin typeface="Verdana" charset="0"/>
              </a:rPr>
              <a:t>exciting			supporting creativity	emotionally fulfilling</a:t>
            </a:r>
          </a:p>
          <a:p>
            <a:pPr eaLnBrk="1" hangingPunct="1">
              <a:lnSpc>
                <a:spcPct val="90000"/>
              </a:lnSpc>
              <a:buFontTx/>
              <a:buNone/>
            </a:pPr>
            <a:r>
              <a:rPr lang="en-GB" sz="1600">
                <a:latin typeface="Verdana" charset="0"/>
              </a:rPr>
              <a:t>entertaining		cognitively stimulating</a:t>
            </a:r>
          </a:p>
          <a:p>
            <a:pPr eaLnBrk="1" hangingPunct="1">
              <a:lnSpc>
                <a:spcPct val="90000"/>
              </a:lnSpc>
              <a:buFontTx/>
              <a:buNone/>
            </a:pPr>
            <a:r>
              <a:rPr lang="en-GB" sz="1600">
                <a:latin typeface="Verdana" charset="0"/>
              </a:rPr>
              <a:t>	</a:t>
            </a:r>
          </a:p>
          <a:p>
            <a:pPr eaLnBrk="1" hangingPunct="1">
              <a:lnSpc>
                <a:spcPct val="90000"/>
              </a:lnSpc>
              <a:buFontTx/>
              <a:buNone/>
            </a:pPr>
            <a:r>
              <a:rPr lang="en-GB" sz="1600" b="1">
                <a:latin typeface="Verdana" charset="0"/>
              </a:rPr>
              <a:t>Undesirable aspects</a:t>
            </a:r>
          </a:p>
          <a:p>
            <a:pPr eaLnBrk="1" hangingPunct="1">
              <a:lnSpc>
                <a:spcPct val="90000"/>
              </a:lnSpc>
              <a:buFontTx/>
              <a:buNone/>
            </a:pPr>
            <a:r>
              <a:rPr lang="en-GB" sz="1600">
                <a:solidFill>
                  <a:srgbClr val="F73330"/>
                </a:solidFill>
                <a:latin typeface="Verdana" charset="0"/>
              </a:rPr>
              <a:t>boring			unpleasant</a:t>
            </a:r>
          </a:p>
          <a:p>
            <a:pPr eaLnBrk="1" hangingPunct="1">
              <a:lnSpc>
                <a:spcPct val="90000"/>
              </a:lnSpc>
              <a:buFontTx/>
              <a:buNone/>
            </a:pPr>
            <a:r>
              <a:rPr lang="en-GB" sz="1600">
                <a:solidFill>
                  <a:srgbClr val="F73330"/>
                </a:solidFill>
                <a:latin typeface="Verdana" charset="0"/>
              </a:rPr>
              <a:t>frustrating		patronizing</a:t>
            </a:r>
          </a:p>
          <a:p>
            <a:pPr eaLnBrk="1" hangingPunct="1">
              <a:lnSpc>
                <a:spcPct val="90000"/>
              </a:lnSpc>
              <a:buFontTx/>
              <a:buNone/>
            </a:pPr>
            <a:r>
              <a:rPr lang="en-GB" sz="1600">
                <a:solidFill>
                  <a:srgbClr val="F73330"/>
                </a:solidFill>
                <a:latin typeface="Verdana" charset="0"/>
              </a:rPr>
              <a:t>making one feel guilty	making one feel stupid</a:t>
            </a:r>
          </a:p>
          <a:p>
            <a:pPr eaLnBrk="1" hangingPunct="1">
              <a:lnSpc>
                <a:spcPct val="90000"/>
              </a:lnSpc>
              <a:buFontTx/>
              <a:buNone/>
            </a:pPr>
            <a:r>
              <a:rPr lang="en-GB" sz="1600">
                <a:solidFill>
                  <a:srgbClr val="F73330"/>
                </a:solidFill>
                <a:latin typeface="Verdana" charset="0"/>
              </a:rPr>
              <a:t>annoying		cutesy</a:t>
            </a:r>
          </a:p>
          <a:p>
            <a:pPr eaLnBrk="1" hangingPunct="1">
              <a:lnSpc>
                <a:spcPct val="90000"/>
              </a:lnSpc>
              <a:buFontTx/>
              <a:buNone/>
            </a:pPr>
            <a:r>
              <a:rPr lang="en-GB" sz="1600">
                <a:solidFill>
                  <a:srgbClr val="F73330"/>
                </a:solidFill>
                <a:latin typeface="Verdana" charset="0"/>
              </a:rPr>
              <a:t>childish			gimmicky</a:t>
            </a:r>
          </a:p>
          <a:p>
            <a:pPr eaLnBrk="1" hangingPunct="1">
              <a:lnSpc>
                <a:spcPct val="90000"/>
              </a:lnSpc>
              <a:buFontTx/>
              <a:buNone/>
            </a:pPr>
            <a:endParaRPr lang="en-GB" sz="1600">
              <a:solidFill>
                <a:srgbClr val="F73330"/>
              </a:solidFill>
              <a:latin typeface="Verdana" charset="0"/>
            </a:endParaRPr>
          </a:p>
          <a:p>
            <a:pPr eaLnBrk="1" hangingPunct="1">
              <a:lnSpc>
                <a:spcPct val="90000"/>
              </a:lnSpc>
              <a:buFontTx/>
              <a:buNone/>
            </a:pPr>
            <a:endParaRPr lang="en-GB" sz="1800">
              <a:solidFill>
                <a:srgbClr val="F73330"/>
              </a:solidFill>
              <a:latin typeface="Verdana" charset="0"/>
            </a:endParaRPr>
          </a:p>
          <a:p>
            <a:pPr eaLnBrk="1" hangingPunct="1">
              <a:lnSpc>
                <a:spcPct val="90000"/>
              </a:lnSpc>
              <a:buFontTx/>
              <a:buNone/>
            </a:pPr>
            <a:endParaRPr lang="en-GB" sz="16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9F9681-9363-584C-A3FD-ECEDB05579C5}" type="slidenum">
              <a:rPr lang="en-GB" sz="1200">
                <a:solidFill>
                  <a:srgbClr val="FF9900"/>
                </a:solidFill>
                <a:latin typeface="Verdana" charset="0"/>
              </a:rPr>
              <a:pPr eaLnBrk="1" hangingPunct="1"/>
              <a:t>31</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3732" name="Rectangle 2"/>
          <p:cNvSpPr>
            <a:spLocks noGrp="1" noChangeArrowheads="1"/>
          </p:cNvSpPr>
          <p:nvPr>
            <p:ph type="title" idx="4294967295"/>
          </p:nvPr>
        </p:nvSpPr>
        <p:spPr/>
        <p:txBody>
          <a:bodyPr/>
          <a:lstStyle/>
          <a:p>
            <a:pPr eaLnBrk="1" hangingPunct="1"/>
            <a:r>
              <a:rPr lang="en-GB">
                <a:latin typeface="Verdana" charset="0"/>
              </a:rPr>
              <a:t>Usability and user experience goals </a:t>
            </a:r>
          </a:p>
        </p:txBody>
      </p:sp>
      <p:sp>
        <p:nvSpPr>
          <p:cNvPr id="73733"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Selecting terms to convey a person</a:t>
            </a:r>
            <a:r>
              <a:rPr lang="ja-JP" altLang="en-GB" sz="2400">
                <a:latin typeface="Verdana" charset="0"/>
              </a:rPr>
              <a:t>’</a:t>
            </a:r>
            <a:r>
              <a:rPr lang="en-GB" sz="2400">
                <a:latin typeface="Verdana" charset="0"/>
              </a:rPr>
              <a:t>s feelings, emotions, etc., can help designers understand the multifaceted nature of the user experience</a:t>
            </a:r>
          </a:p>
          <a:p>
            <a:pPr eaLnBrk="1" hangingPunct="1">
              <a:lnSpc>
                <a:spcPct val="90000"/>
              </a:lnSpc>
              <a:buFontTx/>
              <a:buNone/>
            </a:pPr>
            <a:endParaRPr lang="en-GB" sz="2800">
              <a:latin typeface="Verdana" charset="0"/>
            </a:endParaRPr>
          </a:p>
          <a:p>
            <a:pPr eaLnBrk="1" hangingPunct="1">
              <a:lnSpc>
                <a:spcPct val="90000"/>
              </a:lnSpc>
            </a:pPr>
            <a:r>
              <a:rPr lang="en-GB" sz="2400">
                <a:latin typeface="Verdana" charset="0"/>
              </a:rPr>
              <a:t>How do usability goals differ from user experience goals?</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Are there trade-offs between the two kinds of goals?</a:t>
            </a:r>
          </a:p>
          <a:p>
            <a:pPr lvl="1" eaLnBrk="1" hangingPunct="1">
              <a:lnSpc>
                <a:spcPct val="90000"/>
              </a:lnSpc>
            </a:pPr>
            <a:r>
              <a:rPr lang="en-GB" sz="2000">
                <a:latin typeface="Verdana" charset="0"/>
                <a:ea typeface="ＭＳ Ｐゴシック" charset="0"/>
              </a:rPr>
              <a:t>e.g. can a product be both fun and safe?</a:t>
            </a:r>
          </a:p>
          <a:p>
            <a:pPr lvl="1" eaLnBrk="1" hangingPunct="1">
              <a:lnSpc>
                <a:spcPct val="90000"/>
              </a:lnSpc>
            </a:pPr>
            <a:endParaRPr lang="en-GB" sz="800">
              <a:latin typeface="Verdana" charset="0"/>
              <a:ea typeface="ＭＳ Ｐゴシック" charset="0"/>
            </a:endParaRPr>
          </a:p>
          <a:p>
            <a:pPr eaLnBrk="1" hangingPunct="1">
              <a:lnSpc>
                <a:spcPct val="90000"/>
              </a:lnSpc>
            </a:pPr>
            <a:r>
              <a:rPr lang="en-GB" sz="2400">
                <a:latin typeface="Verdana" charset="0"/>
              </a:rPr>
              <a:t>How easy is it to measure usability versus user experience goals?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F72066-EA81-684D-8ED2-1CA4B231C174}" type="slidenum">
              <a:rPr lang="en-GB" sz="1200">
                <a:solidFill>
                  <a:srgbClr val="FF9900"/>
                </a:solidFill>
                <a:latin typeface="Verdana" charset="0"/>
              </a:rPr>
              <a:pPr eaLnBrk="1" hangingPunct="1"/>
              <a:t>32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5780" name="Rectangle 2"/>
          <p:cNvSpPr>
            <a:spLocks noGrp="1" noChangeArrowheads="1"/>
          </p:cNvSpPr>
          <p:nvPr>
            <p:ph type="title" idx="4294967295"/>
          </p:nvPr>
        </p:nvSpPr>
        <p:spPr>
          <a:xfrm>
            <a:off x="685800" y="304800"/>
            <a:ext cx="7772400" cy="1143000"/>
          </a:xfrm>
        </p:spPr>
        <p:txBody>
          <a:bodyPr/>
          <a:lstStyle/>
          <a:p>
            <a:pPr eaLnBrk="1" hangingPunct="1"/>
            <a:r>
              <a:rPr lang="en-GB">
                <a:latin typeface="Verdana" charset="0"/>
              </a:rPr>
              <a:t>Design principles</a:t>
            </a:r>
          </a:p>
        </p:txBody>
      </p:sp>
      <p:sp>
        <p:nvSpPr>
          <p:cNvPr id="75781" name="Rectangle 3"/>
          <p:cNvSpPr>
            <a:spLocks noGrp="1" noChangeArrowheads="1"/>
          </p:cNvSpPr>
          <p:nvPr>
            <p:ph type="body" idx="4294967295"/>
          </p:nvPr>
        </p:nvSpPr>
        <p:spPr>
          <a:xfrm>
            <a:off x="685800" y="1676400"/>
            <a:ext cx="7772400" cy="4114800"/>
          </a:xfrm>
        </p:spPr>
        <p:txBody>
          <a:bodyPr/>
          <a:lstStyle/>
          <a:p>
            <a:pPr eaLnBrk="1" hangingPunct="1">
              <a:lnSpc>
                <a:spcPct val="90000"/>
              </a:lnSpc>
            </a:pPr>
            <a:r>
              <a:rPr lang="en-GB" sz="2400">
                <a:latin typeface="Verdana" charset="0"/>
              </a:rPr>
              <a:t>Generalizable </a:t>
            </a:r>
            <a:r>
              <a:rPr lang="en-US" sz="2400">
                <a:latin typeface="Verdana" charset="0"/>
              </a:rPr>
              <a:t>abstractions for thinking about different aspects of design</a:t>
            </a:r>
          </a:p>
          <a:p>
            <a:pPr eaLnBrk="1" hangingPunct="1">
              <a:lnSpc>
                <a:spcPct val="90000"/>
              </a:lnSpc>
            </a:pPr>
            <a:endParaRPr lang="en-US" sz="800">
              <a:latin typeface="Verdana" charset="0"/>
            </a:endParaRPr>
          </a:p>
          <a:p>
            <a:pPr eaLnBrk="1" hangingPunct="1">
              <a:lnSpc>
                <a:spcPct val="90000"/>
              </a:lnSpc>
            </a:pPr>
            <a:r>
              <a:rPr lang="en-US" sz="2400">
                <a:latin typeface="Verdana" charset="0"/>
              </a:rPr>
              <a:t>The do’s and don’ts of interaction design</a:t>
            </a:r>
          </a:p>
          <a:p>
            <a:pPr eaLnBrk="1" hangingPunct="1">
              <a:lnSpc>
                <a:spcPct val="90000"/>
              </a:lnSpc>
            </a:pPr>
            <a:endParaRPr lang="en-US" sz="800">
              <a:latin typeface="Verdana" charset="0"/>
            </a:endParaRPr>
          </a:p>
          <a:p>
            <a:pPr eaLnBrk="1" hangingPunct="1">
              <a:lnSpc>
                <a:spcPct val="90000"/>
              </a:lnSpc>
            </a:pPr>
            <a:r>
              <a:rPr lang="en-US" sz="2400">
                <a:latin typeface="Verdana" charset="0"/>
              </a:rPr>
              <a:t>What to provide and what not to provide at the interface</a:t>
            </a:r>
          </a:p>
          <a:p>
            <a:pPr eaLnBrk="1" hangingPunct="1">
              <a:lnSpc>
                <a:spcPct val="90000"/>
              </a:lnSpc>
            </a:pPr>
            <a:endParaRPr lang="en-US" sz="800">
              <a:latin typeface="Verdana" charset="0"/>
            </a:endParaRPr>
          </a:p>
          <a:p>
            <a:pPr eaLnBrk="1" hangingPunct="1">
              <a:lnSpc>
                <a:spcPct val="90000"/>
              </a:lnSpc>
            </a:pPr>
            <a:r>
              <a:rPr lang="en-US" sz="2400">
                <a:latin typeface="Verdana" charset="0"/>
              </a:rPr>
              <a:t>Derived from a mix of theory-based knowledge, experience and common-sense</a:t>
            </a:r>
            <a:endParaRPr lang="en-GB" sz="24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B54EAB-2B8F-924A-B618-D6DDC734DE7E}" type="slidenum">
              <a:rPr lang="en-GB" sz="1200">
                <a:solidFill>
                  <a:srgbClr val="FF9900"/>
                </a:solidFill>
                <a:latin typeface="Verdana" charset="0"/>
              </a:rPr>
              <a:pPr eaLnBrk="1" hangingPunct="1"/>
              <a:t>33</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7828" name="Rectangle 2"/>
          <p:cNvSpPr>
            <a:spLocks noGrp="1" noChangeArrowheads="1"/>
          </p:cNvSpPr>
          <p:nvPr>
            <p:ph type="title" idx="4294967295"/>
          </p:nvPr>
        </p:nvSpPr>
        <p:spPr/>
        <p:txBody>
          <a:bodyPr/>
          <a:lstStyle/>
          <a:p>
            <a:pPr eaLnBrk="1" hangingPunct="1"/>
            <a:r>
              <a:rPr lang="en-GB">
                <a:latin typeface="Verdana" charset="0"/>
              </a:rPr>
              <a:t>Visibility</a:t>
            </a:r>
          </a:p>
        </p:txBody>
      </p:sp>
      <p:pic>
        <p:nvPicPr>
          <p:cNvPr id="778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1460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4"/>
          <p:cNvSpPr>
            <a:spLocks noChangeArrowheads="1"/>
          </p:cNvSpPr>
          <p:nvPr>
            <p:ph type="body" idx="4294967295"/>
          </p:nvPr>
        </p:nvSpPr>
        <p:spPr>
          <a:xfrm>
            <a:off x="2590800" y="1752600"/>
            <a:ext cx="6248400" cy="4114800"/>
          </a:xfrm>
          <a:noFill/>
        </p:spPr>
        <p:txBody>
          <a:bodyPr/>
          <a:lstStyle/>
          <a:p>
            <a:pPr eaLnBrk="1" hangingPunct="1">
              <a:lnSpc>
                <a:spcPct val="90000"/>
              </a:lnSpc>
              <a:spcBef>
                <a:spcPct val="0"/>
              </a:spcBef>
              <a:buFontTx/>
              <a:buNone/>
            </a:pPr>
            <a:r>
              <a:rPr lang="en-GB" sz="2400">
                <a:latin typeface="Verdana" charset="0"/>
              </a:rPr>
              <a:t>• This is a control panel for an elevator</a:t>
            </a:r>
          </a:p>
          <a:p>
            <a:pPr eaLnBrk="1" hangingPunct="1">
              <a:lnSpc>
                <a:spcPct val="90000"/>
              </a:lnSpc>
              <a:spcBef>
                <a:spcPct val="0"/>
              </a:spcBef>
              <a:buFontTx/>
              <a:buNone/>
            </a:pPr>
            <a:endParaRPr lang="en-GB" sz="2400">
              <a:latin typeface="Verdana" charset="0"/>
            </a:endParaRPr>
          </a:p>
          <a:p>
            <a:pPr eaLnBrk="1" hangingPunct="1">
              <a:lnSpc>
                <a:spcPct val="90000"/>
              </a:lnSpc>
              <a:spcBef>
                <a:spcPct val="0"/>
              </a:spcBef>
              <a:buFontTx/>
              <a:buNone/>
            </a:pPr>
            <a:r>
              <a:rPr lang="en-GB" sz="2400">
                <a:latin typeface="Verdana" charset="0"/>
              </a:rPr>
              <a:t>• How does it work?</a:t>
            </a:r>
          </a:p>
          <a:p>
            <a:pPr eaLnBrk="1" hangingPunct="1">
              <a:lnSpc>
                <a:spcPct val="90000"/>
              </a:lnSpc>
              <a:spcBef>
                <a:spcPct val="0"/>
              </a:spcBef>
              <a:buFontTx/>
              <a:buNone/>
            </a:pPr>
            <a:endParaRPr lang="en-GB" sz="2400">
              <a:latin typeface="Verdana" charset="0"/>
            </a:endParaRPr>
          </a:p>
          <a:p>
            <a:pPr eaLnBrk="1" hangingPunct="1">
              <a:lnSpc>
                <a:spcPct val="90000"/>
              </a:lnSpc>
              <a:spcBef>
                <a:spcPct val="0"/>
              </a:spcBef>
              <a:buFontTx/>
              <a:buNone/>
            </a:pPr>
            <a:r>
              <a:rPr lang="en-GB" sz="2400">
                <a:latin typeface="Verdana" charset="0"/>
              </a:rPr>
              <a:t>• Push a button for the floor you want?</a:t>
            </a:r>
          </a:p>
          <a:p>
            <a:pPr eaLnBrk="1" hangingPunct="1">
              <a:lnSpc>
                <a:spcPct val="90000"/>
              </a:lnSpc>
              <a:spcBef>
                <a:spcPct val="0"/>
              </a:spcBef>
              <a:buFontTx/>
              <a:buNone/>
            </a:pPr>
            <a:endParaRPr lang="en-GB" sz="2400">
              <a:latin typeface="Verdana" charset="0"/>
            </a:endParaRPr>
          </a:p>
          <a:p>
            <a:pPr eaLnBrk="1" hangingPunct="1">
              <a:lnSpc>
                <a:spcPct val="90000"/>
              </a:lnSpc>
              <a:spcBef>
                <a:spcPct val="0"/>
              </a:spcBef>
              <a:buFontTx/>
              <a:buNone/>
            </a:pPr>
            <a:r>
              <a:rPr lang="en-GB" sz="2400">
                <a:latin typeface="Verdana" charset="0"/>
              </a:rPr>
              <a:t>• Nothing happens. Push any other button? Still nothing. What do you need to do?</a:t>
            </a:r>
          </a:p>
          <a:p>
            <a:pPr eaLnBrk="1" hangingPunct="1">
              <a:lnSpc>
                <a:spcPct val="90000"/>
              </a:lnSpc>
              <a:spcBef>
                <a:spcPct val="0"/>
              </a:spcBef>
              <a:buFontTx/>
              <a:buNone/>
            </a:pPr>
            <a:endParaRPr lang="en-GB" sz="2400">
              <a:latin typeface="Verdana" charset="0"/>
            </a:endParaRPr>
          </a:p>
          <a:p>
            <a:pPr eaLnBrk="1" hangingPunct="1">
              <a:lnSpc>
                <a:spcPct val="90000"/>
              </a:lnSpc>
              <a:spcBef>
                <a:spcPct val="0"/>
              </a:spcBef>
              <a:buFontTx/>
              <a:buNone/>
            </a:pPr>
            <a:r>
              <a:rPr lang="en-GB" sz="2400">
                <a:latin typeface="Verdana" charset="0"/>
              </a:rPr>
              <a:t>It is not visible as to what to do!</a:t>
            </a:r>
            <a:endParaRPr lang="en-GB" sz="2400">
              <a:latin typeface="Times" charset="0"/>
            </a:endParaRPr>
          </a:p>
        </p:txBody>
      </p:sp>
      <p:sp>
        <p:nvSpPr>
          <p:cNvPr id="77831" name="Rectangle 5"/>
          <p:cNvSpPr>
            <a:spLocks noChangeArrowheads="1"/>
          </p:cNvSpPr>
          <p:nvPr/>
        </p:nvSpPr>
        <p:spPr bwMode="auto">
          <a:xfrm>
            <a:off x="381000" y="54864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GB">
                <a:latin typeface="Geneva" charset="0"/>
              </a:rPr>
              <a:t>From: www.baddesigns.com</a:t>
            </a:r>
            <a:endParaRPr lang="en-GB">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8A7185-4C32-994F-B1D4-48D463DD4DA3}" type="slidenum">
              <a:rPr lang="en-GB" sz="1200">
                <a:solidFill>
                  <a:srgbClr val="FF9900"/>
                </a:solidFill>
                <a:latin typeface="Verdana" charset="0"/>
              </a:rPr>
              <a:pPr eaLnBrk="1" hangingPunct="1"/>
              <a:t>34</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79876" name="Rectangle 2"/>
          <p:cNvSpPr>
            <a:spLocks noGrp="1" noChangeArrowheads="1"/>
          </p:cNvSpPr>
          <p:nvPr>
            <p:ph type="title" idx="4294967295"/>
          </p:nvPr>
        </p:nvSpPr>
        <p:spPr/>
        <p:txBody>
          <a:bodyPr/>
          <a:lstStyle/>
          <a:p>
            <a:pPr eaLnBrk="1" hangingPunct="1"/>
            <a:r>
              <a:rPr lang="en-GB">
                <a:latin typeface="Verdana" charset="0"/>
              </a:rPr>
              <a:t>Visibility</a:t>
            </a:r>
          </a:p>
        </p:txBody>
      </p:sp>
      <p:sp>
        <p:nvSpPr>
          <p:cNvPr id="79877" name="Rectangle 3"/>
          <p:cNvSpPr>
            <a:spLocks noGrp="1" noChangeArrowheads="1"/>
          </p:cNvSpPr>
          <p:nvPr>
            <p:ph type="body" idx="4294967295"/>
          </p:nvPr>
        </p:nvSpPr>
        <p:spPr>
          <a:xfrm>
            <a:off x="762000" y="1676400"/>
            <a:ext cx="7772400" cy="4114800"/>
          </a:xfrm>
        </p:spPr>
        <p:txBody>
          <a:bodyPr/>
          <a:lstStyle/>
          <a:p>
            <a:pPr lvl="3" eaLnBrk="1" hangingPunct="1">
              <a:lnSpc>
                <a:spcPct val="90000"/>
              </a:lnSpc>
              <a:buFontTx/>
              <a:buNone/>
            </a:pPr>
            <a:r>
              <a:rPr lang="en-GB" sz="1400">
                <a:latin typeface="Verdana" charset="0"/>
                <a:ea typeface="ＭＳ Ｐゴシック" charset="0"/>
              </a:rPr>
              <a:t>	</a:t>
            </a:r>
            <a:r>
              <a:rPr lang="en-GB" sz="1400">
                <a:solidFill>
                  <a:srgbClr val="191966"/>
                </a:solidFill>
                <a:latin typeface="Verdana" charset="0"/>
                <a:ea typeface="ＭＳ Ｐゴシック" charset="0"/>
              </a:rPr>
              <a:t>…</a:t>
            </a:r>
            <a:r>
              <a:rPr lang="en-GB">
                <a:solidFill>
                  <a:srgbClr val="262699"/>
                </a:solidFill>
                <a:latin typeface="Verdana" charset="0"/>
                <a:ea typeface="ＭＳ Ｐゴシック" charset="0"/>
              </a:rPr>
              <a:t>you need to insert your room card in the slot by the buttons to get the elevator to work!</a:t>
            </a:r>
          </a:p>
          <a:p>
            <a:pPr lvl="3" eaLnBrk="1" hangingPunct="1">
              <a:lnSpc>
                <a:spcPct val="90000"/>
              </a:lnSpc>
              <a:buFontTx/>
              <a:buNone/>
            </a:pPr>
            <a:endParaRPr lang="en-GB">
              <a:solidFill>
                <a:srgbClr val="262699"/>
              </a:solidFill>
              <a:latin typeface="Verdana" charset="0"/>
              <a:ea typeface="ＭＳ Ｐゴシック" charset="0"/>
            </a:endParaRPr>
          </a:p>
          <a:p>
            <a:pPr lvl="3" eaLnBrk="1" hangingPunct="1">
              <a:lnSpc>
                <a:spcPct val="90000"/>
              </a:lnSpc>
              <a:buFontTx/>
              <a:buNone/>
            </a:pPr>
            <a:r>
              <a:rPr lang="en-GB">
                <a:solidFill>
                  <a:srgbClr val="262699"/>
                </a:solidFill>
                <a:latin typeface="Verdana" charset="0"/>
                <a:ea typeface="ＭＳ Ｐゴシック" charset="0"/>
              </a:rPr>
              <a:t> </a:t>
            </a:r>
          </a:p>
          <a:p>
            <a:pPr lvl="3" eaLnBrk="1" hangingPunct="1">
              <a:lnSpc>
                <a:spcPct val="90000"/>
              </a:lnSpc>
              <a:buFontTx/>
              <a:buNone/>
            </a:pPr>
            <a:r>
              <a:rPr lang="en-GB">
                <a:solidFill>
                  <a:srgbClr val="262699"/>
                </a:solidFill>
                <a:latin typeface="Verdana" charset="0"/>
                <a:ea typeface="ＭＳ Ｐゴシック" charset="0"/>
              </a:rPr>
              <a:t>	How would you make this action more visible?</a:t>
            </a:r>
          </a:p>
          <a:p>
            <a:pPr lvl="3" eaLnBrk="1" hangingPunct="1">
              <a:lnSpc>
                <a:spcPct val="90000"/>
              </a:lnSpc>
              <a:buFontTx/>
              <a:buNone/>
            </a:pPr>
            <a:endParaRPr lang="en-GB">
              <a:solidFill>
                <a:srgbClr val="262699"/>
              </a:solidFill>
              <a:latin typeface="Verdana" charset="0"/>
              <a:ea typeface="ＭＳ Ｐゴシック" charset="0"/>
            </a:endParaRPr>
          </a:p>
          <a:p>
            <a:pPr lvl="3" eaLnBrk="1" hangingPunct="1">
              <a:lnSpc>
                <a:spcPct val="90000"/>
              </a:lnSpc>
              <a:buFontTx/>
              <a:buNone/>
            </a:pPr>
            <a:r>
              <a:rPr lang="en-GB">
                <a:solidFill>
                  <a:srgbClr val="262699"/>
                </a:solidFill>
                <a:latin typeface="Verdana" charset="0"/>
                <a:ea typeface="ＭＳ Ｐゴシック" charset="0"/>
              </a:rPr>
              <a:t>• make the card reader more obvious</a:t>
            </a:r>
          </a:p>
          <a:p>
            <a:pPr lvl="3" eaLnBrk="1" hangingPunct="1">
              <a:lnSpc>
                <a:spcPct val="90000"/>
              </a:lnSpc>
              <a:buFontTx/>
              <a:buNone/>
            </a:pPr>
            <a:r>
              <a:rPr lang="en-GB">
                <a:solidFill>
                  <a:srgbClr val="262699"/>
                </a:solidFill>
                <a:latin typeface="Verdana" charset="0"/>
                <a:ea typeface="ＭＳ Ｐゴシック" charset="0"/>
              </a:rPr>
              <a:t>• provide an auditory message, that says what to do (which language?)</a:t>
            </a:r>
          </a:p>
          <a:p>
            <a:pPr lvl="3" eaLnBrk="1" hangingPunct="1">
              <a:lnSpc>
                <a:spcPct val="90000"/>
              </a:lnSpc>
              <a:buFontTx/>
              <a:buNone/>
            </a:pPr>
            <a:r>
              <a:rPr lang="en-GB">
                <a:solidFill>
                  <a:srgbClr val="262699"/>
                </a:solidFill>
                <a:latin typeface="Verdana" charset="0"/>
                <a:ea typeface="ＭＳ Ｐゴシック" charset="0"/>
              </a:rPr>
              <a:t>• provide a big label next to the card reader that flashes when someone enters</a:t>
            </a:r>
          </a:p>
          <a:p>
            <a:pPr lvl="3" eaLnBrk="1" hangingPunct="1">
              <a:lnSpc>
                <a:spcPct val="90000"/>
              </a:lnSpc>
              <a:buFontTx/>
              <a:buNone/>
            </a:pPr>
            <a:endParaRPr lang="en-GB">
              <a:solidFill>
                <a:srgbClr val="262699"/>
              </a:solidFill>
              <a:latin typeface="Verdana" charset="0"/>
              <a:ea typeface="ＭＳ Ｐゴシック" charset="0"/>
            </a:endParaRPr>
          </a:p>
          <a:p>
            <a:pPr lvl="1" eaLnBrk="1" hangingPunct="1">
              <a:lnSpc>
                <a:spcPct val="90000"/>
              </a:lnSpc>
              <a:buFontTx/>
              <a:buNone/>
            </a:pPr>
            <a:r>
              <a:rPr lang="en-GB" sz="2000">
                <a:solidFill>
                  <a:srgbClr val="262699"/>
                </a:solidFill>
                <a:latin typeface="Verdana" charset="0"/>
                <a:ea typeface="ＭＳ Ｐゴシック" charset="0"/>
              </a:rPr>
              <a:t>• make relevant parts visible</a:t>
            </a:r>
          </a:p>
          <a:p>
            <a:pPr lvl="1" eaLnBrk="1" hangingPunct="1">
              <a:lnSpc>
                <a:spcPct val="90000"/>
              </a:lnSpc>
              <a:buFontTx/>
              <a:buNone/>
            </a:pPr>
            <a:r>
              <a:rPr lang="en-GB" sz="2000">
                <a:solidFill>
                  <a:srgbClr val="262699"/>
                </a:solidFill>
                <a:latin typeface="Verdana" charset="0"/>
                <a:ea typeface="ＭＳ Ｐゴシック" charset="0"/>
              </a:rPr>
              <a:t>• make what has to be done obvious</a:t>
            </a:r>
          </a:p>
          <a:p>
            <a:pPr lvl="3" eaLnBrk="1" hangingPunct="1">
              <a:lnSpc>
                <a:spcPct val="90000"/>
              </a:lnSpc>
              <a:buFontTx/>
              <a:buNone/>
            </a:pPr>
            <a:endParaRPr lang="en-GB" sz="1400">
              <a:latin typeface="Verdana" charset="0"/>
              <a:ea typeface="ＭＳ Ｐゴシック" charset="0"/>
            </a:endParaRPr>
          </a:p>
          <a:p>
            <a:pPr lvl="3" eaLnBrk="1" hangingPunct="1">
              <a:lnSpc>
                <a:spcPct val="90000"/>
              </a:lnSpc>
              <a:buFontTx/>
              <a:buNone/>
            </a:pPr>
            <a:r>
              <a:rPr lang="en-GB" sz="1400">
                <a:latin typeface="Verdana" charset="0"/>
                <a:ea typeface="ＭＳ Ｐゴシック" charset="0"/>
              </a:rPr>
              <a:t> </a:t>
            </a:r>
          </a:p>
        </p:txBody>
      </p:sp>
      <p:pic>
        <p:nvPicPr>
          <p:cNvPr id="798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1460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Line 5"/>
          <p:cNvSpPr>
            <a:spLocks noChangeShapeType="1"/>
          </p:cNvSpPr>
          <p:nvPr/>
        </p:nvSpPr>
        <p:spPr bwMode="auto">
          <a:xfrm flipH="1">
            <a:off x="1752600" y="2286000"/>
            <a:ext cx="1752600" cy="838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EB9E14-6186-3E41-A2BB-49ECDC26AB8C}" type="slidenum">
              <a:rPr lang="en-GB" sz="1200">
                <a:solidFill>
                  <a:srgbClr val="FF9900"/>
                </a:solidFill>
                <a:latin typeface="Verdana" charset="0"/>
              </a:rPr>
              <a:pPr eaLnBrk="1" hangingPunct="1"/>
              <a:t>35</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81925" name="Rectangle 2"/>
          <p:cNvSpPr>
            <a:spLocks noChangeArrowheads="1"/>
          </p:cNvSpPr>
          <p:nvPr>
            <p:ph type="title" idx="4294967295"/>
          </p:nvPr>
        </p:nvSpPr>
        <p:spPr/>
        <p:txBody>
          <a:bodyPr/>
          <a:lstStyle/>
          <a:p>
            <a:pPr eaLnBrk="1" hangingPunct="1"/>
            <a:r>
              <a:rPr lang="en-GB">
                <a:latin typeface="Verdana" charset="0"/>
              </a:rPr>
              <a:t>What do I do if I am wearing black?</a:t>
            </a:r>
          </a:p>
        </p:txBody>
      </p:sp>
      <p:sp>
        <p:nvSpPr>
          <p:cNvPr id="81926" name="Rectangle 3"/>
          <p:cNvSpPr>
            <a:spLocks noGrp="1" noChangeArrowheads="1"/>
          </p:cNvSpPr>
          <p:nvPr>
            <p:ph type="body" idx="4294967295"/>
          </p:nvPr>
        </p:nvSpPr>
        <p:spPr/>
        <p:txBody>
          <a:bodyPr/>
          <a:lstStyle/>
          <a:p>
            <a:pPr eaLnBrk="1" hangingPunct="1"/>
            <a:r>
              <a:rPr lang="en-GB">
                <a:latin typeface="Verdana" charset="0"/>
              </a:rPr>
              <a:t>Invisible automatic</a:t>
            </a:r>
            <a:br>
              <a:rPr lang="en-GB">
                <a:latin typeface="Verdana" charset="0"/>
              </a:rPr>
            </a:br>
            <a:r>
              <a:rPr lang="en-GB">
                <a:latin typeface="Verdana" charset="0"/>
              </a:rPr>
              <a:t>controls can make it </a:t>
            </a:r>
            <a:br>
              <a:rPr lang="en-GB">
                <a:latin typeface="Verdana" charset="0"/>
              </a:rPr>
            </a:br>
            <a:r>
              <a:rPr lang="en-GB">
                <a:latin typeface="Verdana" charset="0"/>
              </a:rPr>
              <a:t>more difficult </a:t>
            </a:r>
            <a:br>
              <a:rPr lang="en-GB">
                <a:latin typeface="Verdana" charset="0"/>
              </a:rPr>
            </a:br>
            <a:r>
              <a:rPr lang="en-GB">
                <a:latin typeface="Verdana" charset="0"/>
              </a:rPr>
              <a:t>to use</a:t>
            </a:r>
          </a:p>
        </p:txBody>
      </p:sp>
      <p:graphicFrame>
        <p:nvGraphicFramePr>
          <p:cNvPr id="81922" name="Object 2"/>
          <p:cNvGraphicFramePr>
            <a:graphicFrameLocks noChangeAspect="1"/>
          </p:cNvGraphicFramePr>
          <p:nvPr/>
        </p:nvGraphicFramePr>
        <p:xfrm>
          <a:off x="5562600" y="1676400"/>
          <a:ext cx="2493963" cy="4375150"/>
        </p:xfrm>
        <a:graphic>
          <a:graphicData uri="http://schemas.openxmlformats.org/presentationml/2006/ole">
            <mc:AlternateContent xmlns:mc="http://schemas.openxmlformats.org/markup-compatibility/2006">
              <mc:Choice xmlns:v="urn:schemas-microsoft-com:vml" Requires="v">
                <p:oleObj spid="_x0000_s81927" name="Document" r:id="rId4" imgW="3145536" imgH="5516880" progId="Word.Document.8">
                  <p:embed/>
                </p:oleObj>
              </mc:Choice>
              <mc:Fallback>
                <p:oleObj name="Document" r:id="rId4" imgW="3145536" imgH="551688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493963" cy="437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F31927-408E-2541-97F0-867EDE53A8E7}" type="slidenum">
              <a:rPr lang="en-GB" sz="1200">
                <a:solidFill>
                  <a:srgbClr val="FF9900"/>
                </a:solidFill>
                <a:latin typeface="Verdana" charset="0"/>
              </a:rPr>
              <a:pPr eaLnBrk="1" hangingPunct="1"/>
              <a:t>36</a:t>
            </a:fld>
            <a:endParaRPr lang="en-GB" sz="1200">
              <a:solidFill>
                <a:srgbClr val="FF9900"/>
              </a:solidFill>
              <a:latin typeface="Verdana" charset="0"/>
            </a:endParaRPr>
          </a:p>
        </p:txBody>
      </p:sp>
      <p:sp>
        <p:nvSpPr>
          <p:cNvPr id="12"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83972" name="Rectangle 2"/>
          <p:cNvSpPr>
            <a:spLocks noGrp="1" noChangeArrowheads="1"/>
          </p:cNvSpPr>
          <p:nvPr>
            <p:ph type="title" idx="4294967295"/>
          </p:nvPr>
        </p:nvSpPr>
        <p:spPr/>
        <p:txBody>
          <a:bodyPr/>
          <a:lstStyle/>
          <a:p>
            <a:pPr eaLnBrk="1" hangingPunct="1"/>
            <a:r>
              <a:rPr lang="en-GB">
                <a:latin typeface="Verdana" charset="0"/>
              </a:rPr>
              <a:t>Feedback</a:t>
            </a:r>
          </a:p>
        </p:txBody>
      </p:sp>
      <p:sp>
        <p:nvSpPr>
          <p:cNvPr id="83973" name="Rectangle 3"/>
          <p:cNvSpPr>
            <a:spLocks noGrp="1" noChangeArrowheads="1"/>
          </p:cNvSpPr>
          <p:nvPr>
            <p:ph type="body" idx="4294967295"/>
          </p:nvPr>
        </p:nvSpPr>
        <p:spPr>
          <a:xfrm>
            <a:off x="762000" y="1752600"/>
            <a:ext cx="7772400" cy="4114800"/>
          </a:xfrm>
        </p:spPr>
        <p:txBody>
          <a:bodyPr/>
          <a:lstStyle/>
          <a:p>
            <a:pPr eaLnBrk="1" hangingPunct="1"/>
            <a:r>
              <a:rPr lang="en-GB" sz="2800">
                <a:latin typeface="Verdana" charset="0"/>
              </a:rPr>
              <a:t>Sending information back to the user about what has been done</a:t>
            </a:r>
          </a:p>
          <a:p>
            <a:pPr eaLnBrk="1" hangingPunct="1"/>
            <a:r>
              <a:rPr lang="en-GB" sz="2800">
                <a:latin typeface="Verdana" charset="0"/>
              </a:rPr>
              <a:t>Includes sound, highlighting, animation and combinations of these</a:t>
            </a:r>
          </a:p>
          <a:p>
            <a:pPr eaLnBrk="1" hangingPunct="1"/>
            <a:endParaRPr lang="en-GB" sz="2400">
              <a:latin typeface="Verdana" charset="0"/>
            </a:endParaRPr>
          </a:p>
          <a:p>
            <a:pPr lvl="1" eaLnBrk="1" hangingPunct="1"/>
            <a:r>
              <a:rPr lang="en-GB" sz="2000">
                <a:latin typeface="Verdana" charset="0"/>
                <a:ea typeface="ＭＳ Ｐゴシック" charset="0"/>
              </a:rPr>
              <a:t>e.g. when screen button clicked on provides sound or red highlight feedback:</a:t>
            </a:r>
          </a:p>
        </p:txBody>
      </p:sp>
      <p:pic>
        <p:nvPicPr>
          <p:cNvPr id="839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7150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7150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Rectangle 6"/>
          <p:cNvSpPr>
            <a:spLocks noChangeArrowheads="1"/>
          </p:cNvSpPr>
          <p:nvPr/>
        </p:nvSpPr>
        <p:spPr bwMode="auto">
          <a:xfrm>
            <a:off x="3048000" y="5715000"/>
            <a:ext cx="762000" cy="3048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pic>
        <p:nvPicPr>
          <p:cNvPr id="839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1816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Text Box 8"/>
          <p:cNvSpPr txBox="1">
            <a:spLocks noChangeArrowheads="1"/>
          </p:cNvSpPr>
          <p:nvPr/>
        </p:nvSpPr>
        <p:spPr bwMode="auto">
          <a:xfrm>
            <a:off x="2743200" y="5105400"/>
            <a:ext cx="1404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GB" sz="1800">
                <a:latin typeface="Geneva" charset="0"/>
              </a:rPr>
              <a:t>“</a:t>
            </a:r>
            <a:r>
              <a:rPr lang="en-GB" sz="1800">
                <a:latin typeface="Geneva" charset="0"/>
              </a:rPr>
              <a:t>ccclichhk</a:t>
            </a:r>
            <a:r>
              <a:rPr lang="ja-JP" altLang="en-GB" sz="1800">
                <a:latin typeface="Geneva" charset="0"/>
              </a:rPr>
              <a:t>”</a:t>
            </a:r>
            <a:endParaRPr lang="en-GB" sz="1800">
              <a:latin typeface="Geneva" charset="0"/>
            </a:endParaRPr>
          </a:p>
        </p:txBody>
      </p:sp>
      <p:sp>
        <p:nvSpPr>
          <p:cNvPr id="83979" name="Line 9"/>
          <p:cNvSpPr>
            <a:spLocks noChangeShapeType="1"/>
          </p:cNvSpPr>
          <p:nvPr/>
        </p:nvSpPr>
        <p:spPr bwMode="auto">
          <a:xfrm>
            <a:off x="2362200" y="5334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80" name="Line 10"/>
          <p:cNvSpPr>
            <a:spLocks noChangeShapeType="1"/>
          </p:cNvSpPr>
          <p:nvPr/>
        </p:nvSpPr>
        <p:spPr bwMode="auto">
          <a:xfrm>
            <a:off x="2514600" y="5791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1EC568-35EF-F14B-8736-5669D5E85370}" type="slidenum">
              <a:rPr lang="en-GB" sz="1200">
                <a:solidFill>
                  <a:srgbClr val="FF9900"/>
                </a:solidFill>
                <a:latin typeface="Verdana" charset="0"/>
              </a:rPr>
              <a:pPr eaLnBrk="1" hangingPunct="1"/>
              <a:t>37</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86020" name="Rectangle 2"/>
          <p:cNvSpPr>
            <a:spLocks noGrp="1" noChangeArrowheads="1"/>
          </p:cNvSpPr>
          <p:nvPr>
            <p:ph type="title" idx="4294967295"/>
          </p:nvPr>
        </p:nvSpPr>
        <p:spPr/>
        <p:txBody>
          <a:bodyPr/>
          <a:lstStyle/>
          <a:p>
            <a:pPr eaLnBrk="1" hangingPunct="1"/>
            <a:r>
              <a:rPr lang="en-GB">
                <a:latin typeface="Verdana" charset="0"/>
              </a:rPr>
              <a:t>Constraints</a:t>
            </a:r>
          </a:p>
        </p:txBody>
      </p:sp>
      <p:sp>
        <p:nvSpPr>
          <p:cNvPr id="86021"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Restricting the possible actions that can be performed</a:t>
            </a:r>
          </a:p>
          <a:p>
            <a:pPr eaLnBrk="1" hangingPunct="1">
              <a:lnSpc>
                <a:spcPct val="90000"/>
              </a:lnSpc>
            </a:pPr>
            <a:r>
              <a:rPr lang="en-GB" sz="2800">
                <a:latin typeface="Verdana" charset="0"/>
              </a:rPr>
              <a:t>Helps prevent user from selecting incorrect options</a:t>
            </a:r>
          </a:p>
          <a:p>
            <a:pPr eaLnBrk="1" hangingPunct="1">
              <a:lnSpc>
                <a:spcPct val="90000"/>
              </a:lnSpc>
            </a:pPr>
            <a:r>
              <a:rPr lang="en-GB" sz="2800">
                <a:latin typeface="Verdana" charset="0"/>
              </a:rPr>
              <a:t>Physical objects can be designed to constrain things</a:t>
            </a:r>
          </a:p>
          <a:p>
            <a:pPr lvl="1" eaLnBrk="1" hangingPunct="1">
              <a:lnSpc>
                <a:spcPct val="90000"/>
              </a:lnSpc>
            </a:pPr>
            <a:r>
              <a:rPr lang="en-GB" sz="2000">
                <a:latin typeface="Verdana" charset="0"/>
                <a:ea typeface="ＭＳ Ｐゴシック" charset="0"/>
              </a:rPr>
              <a:t>e.g. only one way you can insert a key into a lock</a:t>
            </a:r>
          </a:p>
          <a:p>
            <a:pPr eaLnBrk="1" hangingPunct="1">
              <a:lnSpc>
                <a:spcPct val="90000"/>
              </a:lnSpc>
            </a:pPr>
            <a:endParaRPr lang="en-GB" sz="2400">
              <a:latin typeface="Verdana" charset="0"/>
            </a:endParaRPr>
          </a:p>
          <a:p>
            <a:pPr lvl="1" eaLnBrk="1" hangingPunct="1">
              <a:lnSpc>
                <a:spcPct val="90000"/>
              </a:lnSpc>
            </a:pPr>
            <a:endParaRPr lang="en-GB" sz="20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333D5E-640B-F643-B8AD-691EDFEF02DD}" type="slidenum">
              <a:rPr lang="en-GB" sz="1200">
                <a:solidFill>
                  <a:srgbClr val="FF9900"/>
                </a:solidFill>
                <a:latin typeface="Verdana" charset="0"/>
              </a:rPr>
              <a:pPr eaLnBrk="1" hangingPunct="1"/>
              <a:t>38</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88068" name="Rectangle 2"/>
          <p:cNvSpPr>
            <a:spLocks noGrp="1" noChangeArrowheads="1"/>
          </p:cNvSpPr>
          <p:nvPr>
            <p:ph type="title" idx="4294967295"/>
          </p:nvPr>
        </p:nvSpPr>
        <p:spPr/>
        <p:txBody>
          <a:bodyPr/>
          <a:lstStyle/>
          <a:p>
            <a:pPr eaLnBrk="1" hangingPunct="1"/>
            <a:r>
              <a:rPr lang="en-GB">
                <a:latin typeface="Verdana" charset="0"/>
              </a:rPr>
              <a:t>Logical or ambiguous design?</a:t>
            </a:r>
          </a:p>
        </p:txBody>
      </p:sp>
      <p:sp>
        <p:nvSpPr>
          <p:cNvPr id="88069" name="Rectangle 3"/>
          <p:cNvSpPr>
            <a:spLocks noGrp="1" noChangeArrowheads="1"/>
          </p:cNvSpPr>
          <p:nvPr>
            <p:ph type="body" sz="half" idx="4294967295"/>
          </p:nvPr>
        </p:nvSpPr>
        <p:spPr>
          <a:xfrm>
            <a:off x="4800600" y="1905000"/>
            <a:ext cx="3810000" cy="4114800"/>
          </a:xfrm>
        </p:spPr>
        <p:txBody>
          <a:bodyPr/>
          <a:lstStyle/>
          <a:p>
            <a:pPr eaLnBrk="1" hangingPunct="1">
              <a:lnSpc>
                <a:spcPct val="90000"/>
              </a:lnSpc>
            </a:pPr>
            <a:r>
              <a:rPr lang="en-GB" sz="2400">
                <a:latin typeface="Verdana" charset="0"/>
              </a:rPr>
              <a:t>Where do you plug the mouse? </a:t>
            </a:r>
          </a:p>
          <a:p>
            <a:pPr eaLnBrk="1" hangingPunct="1">
              <a:lnSpc>
                <a:spcPct val="90000"/>
              </a:lnSpc>
            </a:pPr>
            <a:endParaRPr lang="en-GB" sz="2400">
              <a:latin typeface="Verdana" charset="0"/>
            </a:endParaRPr>
          </a:p>
          <a:p>
            <a:pPr eaLnBrk="1" hangingPunct="1">
              <a:lnSpc>
                <a:spcPct val="90000"/>
              </a:lnSpc>
            </a:pPr>
            <a:r>
              <a:rPr lang="en-GB" sz="2400">
                <a:latin typeface="Verdana" charset="0"/>
              </a:rPr>
              <a:t>Where do you plug the keyboard?</a:t>
            </a:r>
          </a:p>
          <a:p>
            <a:pPr eaLnBrk="1" hangingPunct="1">
              <a:lnSpc>
                <a:spcPct val="90000"/>
              </a:lnSpc>
            </a:pPr>
            <a:endParaRPr lang="en-GB" sz="2400">
              <a:latin typeface="Verdana" charset="0"/>
            </a:endParaRPr>
          </a:p>
          <a:p>
            <a:pPr eaLnBrk="1" hangingPunct="1">
              <a:lnSpc>
                <a:spcPct val="90000"/>
              </a:lnSpc>
            </a:pPr>
            <a:r>
              <a:rPr lang="en-GB" sz="2400">
                <a:latin typeface="Verdana" charset="0"/>
              </a:rPr>
              <a:t>top or bottom connector?</a:t>
            </a:r>
          </a:p>
          <a:p>
            <a:pPr eaLnBrk="1" hangingPunct="1">
              <a:lnSpc>
                <a:spcPct val="90000"/>
              </a:lnSpc>
            </a:pPr>
            <a:endParaRPr lang="en-GB" sz="2400">
              <a:latin typeface="Verdana" charset="0"/>
            </a:endParaRPr>
          </a:p>
          <a:p>
            <a:pPr eaLnBrk="1" hangingPunct="1">
              <a:lnSpc>
                <a:spcPct val="90000"/>
              </a:lnSpc>
            </a:pPr>
            <a:r>
              <a:rPr lang="en-GB" sz="2400">
                <a:latin typeface="Verdana" charset="0"/>
              </a:rPr>
              <a:t>Do the color coded icons help?</a:t>
            </a:r>
          </a:p>
          <a:p>
            <a:pPr eaLnBrk="1" hangingPunct="1">
              <a:lnSpc>
                <a:spcPct val="90000"/>
              </a:lnSpc>
            </a:pPr>
            <a:endParaRPr lang="en-GB" sz="2000">
              <a:latin typeface="Verdana" charset="0"/>
            </a:endParaRPr>
          </a:p>
          <a:p>
            <a:pPr eaLnBrk="1" hangingPunct="1">
              <a:lnSpc>
                <a:spcPct val="90000"/>
              </a:lnSpc>
            </a:pPr>
            <a:endParaRPr lang="en-GB" sz="2000">
              <a:latin typeface="Verdana" charset="0"/>
            </a:endParaRPr>
          </a:p>
        </p:txBody>
      </p:sp>
      <p:pic>
        <p:nvPicPr>
          <p:cNvPr id="88070" name="Picture 4"/>
          <p:cNvPicPr>
            <a:picLocks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19125" y="1768475"/>
            <a:ext cx="3468688" cy="3452813"/>
          </a:xfrm>
        </p:spPr>
      </p:pic>
      <p:sp>
        <p:nvSpPr>
          <p:cNvPr id="88071" name="Rectangle 5"/>
          <p:cNvSpPr>
            <a:spLocks noChangeArrowheads="1"/>
          </p:cNvSpPr>
          <p:nvPr/>
        </p:nvSpPr>
        <p:spPr bwMode="auto">
          <a:xfrm>
            <a:off x="838200" y="5867400"/>
            <a:ext cx="369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400">
                <a:latin typeface="Times" charset="0"/>
              </a:rPr>
              <a:t>From: www.baddesigns.com</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C1C512-CD6F-7C4A-8EF1-28ECF9103DA2}" type="slidenum">
              <a:rPr lang="en-GB" sz="1200">
                <a:solidFill>
                  <a:srgbClr val="FF9900"/>
                </a:solidFill>
                <a:latin typeface="Verdana" charset="0"/>
              </a:rPr>
              <a:pPr eaLnBrk="1" hangingPunct="1"/>
              <a:t>39</a:t>
            </a:fld>
            <a:endParaRPr lang="en-GB" sz="1200">
              <a:solidFill>
                <a:srgbClr val="FF9900"/>
              </a:solidFill>
              <a:latin typeface="Verdana" charset="0"/>
            </a:endParaRPr>
          </a:p>
        </p:txBody>
      </p:sp>
      <p:sp>
        <p:nvSpPr>
          <p:cNvPr id="8"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90116" name="Rectangle 2"/>
          <p:cNvSpPr>
            <a:spLocks noGrp="1" noChangeArrowheads="1"/>
          </p:cNvSpPr>
          <p:nvPr>
            <p:ph type="title" idx="4294967295"/>
          </p:nvPr>
        </p:nvSpPr>
        <p:spPr>
          <a:xfrm>
            <a:off x="152400" y="609600"/>
            <a:ext cx="8305800" cy="1143000"/>
          </a:xfrm>
        </p:spPr>
        <p:txBody>
          <a:bodyPr/>
          <a:lstStyle/>
          <a:p>
            <a:pPr eaLnBrk="1" hangingPunct="1"/>
            <a:r>
              <a:rPr lang="en-GB">
                <a:latin typeface="Verdana" charset="0"/>
              </a:rPr>
              <a:t>How to design them more logically</a:t>
            </a:r>
          </a:p>
        </p:txBody>
      </p:sp>
      <p:sp>
        <p:nvSpPr>
          <p:cNvPr id="90117" name="Rectangle 3"/>
          <p:cNvSpPr>
            <a:spLocks noGrp="1" noChangeArrowheads="1"/>
          </p:cNvSpPr>
          <p:nvPr>
            <p:ph type="body" sz="half" idx="4294967295"/>
          </p:nvPr>
        </p:nvSpPr>
        <p:spPr>
          <a:xfrm>
            <a:off x="4648200" y="2057400"/>
            <a:ext cx="4033838" cy="4525963"/>
          </a:xfrm>
        </p:spPr>
        <p:txBody>
          <a:bodyPr/>
          <a:lstStyle/>
          <a:p>
            <a:pPr eaLnBrk="1" hangingPunct="1">
              <a:lnSpc>
                <a:spcPct val="90000"/>
              </a:lnSpc>
              <a:buFontTx/>
              <a:buNone/>
            </a:pPr>
            <a:r>
              <a:rPr lang="en-GB" sz="2400">
                <a:latin typeface="Verdana" charset="0"/>
              </a:rPr>
              <a:t>(i) A provides direct adjacent mapping between icon and connector</a:t>
            </a:r>
          </a:p>
          <a:p>
            <a:pPr eaLnBrk="1" hangingPunct="1">
              <a:lnSpc>
                <a:spcPct val="90000"/>
              </a:lnSpc>
              <a:buFontTx/>
              <a:buNone/>
            </a:pPr>
            <a:endParaRPr lang="en-GB" sz="2400">
              <a:latin typeface="Verdana" charset="0"/>
            </a:endParaRPr>
          </a:p>
          <a:p>
            <a:pPr eaLnBrk="1" hangingPunct="1">
              <a:lnSpc>
                <a:spcPct val="90000"/>
              </a:lnSpc>
              <a:buFontTx/>
              <a:buNone/>
            </a:pPr>
            <a:r>
              <a:rPr lang="en-GB" sz="2400">
                <a:latin typeface="Verdana" charset="0"/>
              </a:rPr>
              <a:t>(ii) B provides color coding to associate the connectors with the labels</a:t>
            </a:r>
          </a:p>
          <a:p>
            <a:pPr eaLnBrk="1" hangingPunct="1">
              <a:lnSpc>
                <a:spcPct val="90000"/>
              </a:lnSpc>
            </a:pPr>
            <a:endParaRPr lang="en-GB" sz="2400">
              <a:latin typeface="Verdana" charset="0"/>
            </a:endParaRPr>
          </a:p>
        </p:txBody>
      </p:sp>
      <p:sp>
        <p:nvSpPr>
          <p:cNvPr id="90118" name="Rectangle 4"/>
          <p:cNvSpPr>
            <a:spLocks noChangeArrowheads="1"/>
          </p:cNvSpPr>
          <p:nvPr/>
        </p:nvSpPr>
        <p:spPr bwMode="auto">
          <a:xfrm>
            <a:off x="4191000" y="5791200"/>
            <a:ext cx="463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400">
                <a:latin typeface="Times" charset="0"/>
              </a:rPr>
              <a:t> 	From: www.baddesigns.com</a:t>
            </a:r>
          </a:p>
        </p:txBody>
      </p:sp>
      <p:pic>
        <p:nvPicPr>
          <p:cNvPr id="90119" name="Picture 5"/>
          <p:cNvPicPr>
            <a:picLocks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2590800" y="2057400"/>
            <a:ext cx="1171575" cy="1676400"/>
          </a:xfrm>
        </p:spPr>
      </p:pic>
      <p:pic>
        <p:nvPicPr>
          <p:cNvPr id="901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86200"/>
            <a:ext cx="12319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5E536-B424-2B4B-B2E3-911B5C97938B}" type="slidenum">
              <a:rPr lang="en-GB" sz="1200">
                <a:solidFill>
                  <a:srgbClr val="FF9900"/>
                </a:solidFill>
                <a:latin typeface="Verdana" charset="0"/>
              </a:rPr>
              <a:pPr eaLnBrk="1" hangingPunct="1"/>
              <a:t>4</a:t>
            </a:fld>
            <a:endParaRPr lang="en-GB" sz="1200">
              <a:solidFill>
                <a:srgbClr val="FF9900"/>
              </a:solidFill>
              <a:latin typeface="Verdana" charset="0"/>
            </a:endParaRPr>
          </a:p>
        </p:txBody>
      </p:sp>
      <p:sp>
        <p:nvSpPr>
          <p:cNvPr id="6"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9460" name="Rectangle 2"/>
          <p:cNvSpPr>
            <a:spLocks noGrp="1" noChangeArrowheads="1"/>
          </p:cNvSpPr>
          <p:nvPr>
            <p:ph type="title" idx="4294967295"/>
          </p:nvPr>
        </p:nvSpPr>
        <p:spPr/>
        <p:txBody>
          <a:bodyPr/>
          <a:lstStyle/>
          <a:p>
            <a:pPr eaLnBrk="1" hangingPunct="1"/>
            <a:r>
              <a:rPr lang="en-GB">
                <a:latin typeface="Verdana" charset="0"/>
              </a:rPr>
              <a:t>Good design</a:t>
            </a:r>
          </a:p>
        </p:txBody>
      </p:sp>
      <p:sp>
        <p:nvSpPr>
          <p:cNvPr id="19461" name="Rectangle 4"/>
          <p:cNvSpPr>
            <a:spLocks noGrp="1" noChangeArrowheads="1"/>
          </p:cNvSpPr>
          <p:nvPr>
            <p:ph type="body" sz="half" idx="4294967295"/>
          </p:nvPr>
        </p:nvSpPr>
        <p:spPr>
          <a:xfrm>
            <a:off x="4652963" y="1600200"/>
            <a:ext cx="4033837" cy="4525963"/>
          </a:xfrm>
        </p:spPr>
        <p:txBody>
          <a:bodyPr/>
          <a:lstStyle/>
          <a:p>
            <a:pPr eaLnBrk="1" hangingPunct="1">
              <a:lnSpc>
                <a:spcPct val="90000"/>
              </a:lnSpc>
            </a:pPr>
            <a:r>
              <a:rPr lang="en-GB" sz="2400">
                <a:latin typeface="Verdana" charset="0"/>
              </a:rPr>
              <a:t>Marble answering machine (Bishop, 1995)</a:t>
            </a:r>
          </a:p>
          <a:p>
            <a:pPr eaLnBrk="1" hangingPunct="1">
              <a:lnSpc>
                <a:spcPct val="90000"/>
              </a:lnSpc>
            </a:pPr>
            <a:r>
              <a:rPr lang="en-GB" sz="2400">
                <a:latin typeface="Verdana" charset="0"/>
              </a:rPr>
              <a:t>Based on how everyday objects behave</a:t>
            </a:r>
          </a:p>
          <a:p>
            <a:pPr eaLnBrk="1" hangingPunct="1">
              <a:lnSpc>
                <a:spcPct val="90000"/>
              </a:lnSpc>
            </a:pPr>
            <a:r>
              <a:rPr lang="en-GB" sz="2400">
                <a:latin typeface="Verdana" charset="0"/>
              </a:rPr>
              <a:t>Easy, intuitive and a pleasure to use</a:t>
            </a:r>
          </a:p>
          <a:p>
            <a:pPr eaLnBrk="1" hangingPunct="1">
              <a:lnSpc>
                <a:spcPct val="90000"/>
              </a:lnSpc>
            </a:pPr>
            <a:r>
              <a:rPr lang="en-GB" sz="2400">
                <a:latin typeface="Verdana" charset="0"/>
              </a:rPr>
              <a:t>Only requires one-step actions to perform core tasks</a:t>
            </a:r>
          </a:p>
          <a:p>
            <a:pPr eaLnBrk="1" hangingPunct="1">
              <a:lnSpc>
                <a:spcPct val="90000"/>
              </a:lnSpc>
            </a:pPr>
            <a:endParaRPr lang="en-GB" sz="2400">
              <a:latin typeface="Verdana" charset="0"/>
            </a:endParaRPr>
          </a:p>
        </p:txBody>
      </p:sp>
      <p:pic>
        <p:nvPicPr>
          <p:cNvPr id="19462" name="Content Placeholder 6" descr="fig_01_01.jpg"/>
          <p:cNvPicPr>
            <a:picLocks noChangeAspect="1"/>
          </p:cNvPicPr>
          <p:nvPr/>
        </p:nvPicPr>
        <p:blipFill>
          <a:blip r:embed="rId3">
            <a:extLst>
              <a:ext uri="{28A0092B-C50C-407E-A947-70E740481C1C}">
                <a14:useLocalDpi xmlns:a14="http://schemas.microsoft.com/office/drawing/2010/main" val="0"/>
              </a:ext>
            </a:extLst>
          </a:blip>
          <a:srcRect t="-82512" b="-82512"/>
          <a:stretch>
            <a:fillRect/>
          </a:stretch>
        </p:blipFill>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125E36-5797-BC4F-A431-2DF1EF79D893}" type="slidenum">
              <a:rPr lang="en-GB" sz="1200">
                <a:solidFill>
                  <a:srgbClr val="FF9900"/>
                </a:solidFill>
                <a:latin typeface="Verdana" charset="0"/>
              </a:rPr>
              <a:pPr eaLnBrk="1" hangingPunct="1"/>
              <a:t>40</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92164" name="Rectangle 2"/>
          <p:cNvSpPr>
            <a:spLocks noGrp="1" noChangeArrowheads="1"/>
          </p:cNvSpPr>
          <p:nvPr>
            <p:ph type="title" idx="4294967295"/>
          </p:nvPr>
        </p:nvSpPr>
        <p:spPr/>
        <p:txBody>
          <a:bodyPr/>
          <a:lstStyle/>
          <a:p>
            <a:pPr eaLnBrk="1" hangingPunct="1"/>
            <a:r>
              <a:rPr lang="en-GB">
                <a:latin typeface="Verdana" charset="0"/>
              </a:rPr>
              <a:t>Consistency</a:t>
            </a:r>
          </a:p>
        </p:txBody>
      </p:sp>
      <p:sp>
        <p:nvSpPr>
          <p:cNvPr id="92165" name="Rectangle 3"/>
          <p:cNvSpPr>
            <a:spLocks noGrp="1" noChangeArrowheads="1"/>
          </p:cNvSpPr>
          <p:nvPr>
            <p:ph type="body" idx="4294967295"/>
          </p:nvPr>
        </p:nvSpPr>
        <p:spPr/>
        <p:txBody>
          <a:bodyPr/>
          <a:lstStyle/>
          <a:p>
            <a:pPr eaLnBrk="1" hangingPunct="1"/>
            <a:r>
              <a:rPr lang="en-GB">
                <a:latin typeface="Verdana" charset="0"/>
              </a:rPr>
              <a:t>Design interfaces to have similar operations and use similar elements for similar tasks</a:t>
            </a:r>
          </a:p>
          <a:p>
            <a:pPr eaLnBrk="1" hangingPunct="1"/>
            <a:r>
              <a:rPr lang="en-GB">
                <a:latin typeface="Verdana" charset="0"/>
              </a:rPr>
              <a:t>For example:</a:t>
            </a:r>
          </a:p>
          <a:p>
            <a:pPr lvl="1" eaLnBrk="1" hangingPunct="1"/>
            <a:r>
              <a:rPr lang="en-GB">
                <a:latin typeface="Verdana" charset="0"/>
                <a:ea typeface="ＭＳ Ｐゴシック" charset="0"/>
              </a:rPr>
              <a:t>always use ctrl key plus first initial of the command for an operation – ctrl+C, ctrl+S, ctrl+O</a:t>
            </a:r>
          </a:p>
          <a:p>
            <a:pPr eaLnBrk="1" hangingPunct="1"/>
            <a:r>
              <a:rPr lang="en-GB">
                <a:latin typeface="Verdana" charset="0"/>
              </a:rPr>
              <a:t>Main benefit is consistent interfaces are easier to learn and use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51A4B-4CD1-E848-B6E4-BC3E53A94F82}" type="slidenum">
              <a:rPr lang="en-GB" sz="1200">
                <a:solidFill>
                  <a:srgbClr val="FF9900"/>
                </a:solidFill>
                <a:latin typeface="Verdana" charset="0"/>
              </a:rPr>
              <a:pPr eaLnBrk="1" hangingPunct="1"/>
              <a:t>41</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94212" name="Rectangle 2"/>
          <p:cNvSpPr>
            <a:spLocks noGrp="1" noChangeArrowheads="1"/>
          </p:cNvSpPr>
          <p:nvPr>
            <p:ph type="title" idx="4294967295"/>
          </p:nvPr>
        </p:nvSpPr>
        <p:spPr/>
        <p:txBody>
          <a:bodyPr/>
          <a:lstStyle/>
          <a:p>
            <a:pPr eaLnBrk="1" hangingPunct="1"/>
            <a:r>
              <a:rPr lang="en-GB">
                <a:latin typeface="Verdana" charset="0"/>
              </a:rPr>
              <a:t>When consistency breaks down</a:t>
            </a:r>
          </a:p>
        </p:txBody>
      </p:sp>
      <p:sp>
        <p:nvSpPr>
          <p:cNvPr id="94213"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What happens if there is more than one command starting with the same letter?</a:t>
            </a:r>
          </a:p>
          <a:p>
            <a:pPr lvl="1" eaLnBrk="1" hangingPunct="1">
              <a:lnSpc>
                <a:spcPct val="90000"/>
              </a:lnSpc>
            </a:pPr>
            <a:r>
              <a:rPr lang="en-GB" sz="2000">
                <a:latin typeface="Verdana" charset="0"/>
                <a:ea typeface="ＭＳ Ｐゴシック" charset="0"/>
              </a:rPr>
              <a:t>e.g. save, spelling, select, style</a:t>
            </a:r>
          </a:p>
          <a:p>
            <a:pPr eaLnBrk="1" hangingPunct="1">
              <a:lnSpc>
                <a:spcPct val="90000"/>
              </a:lnSpc>
            </a:pPr>
            <a:r>
              <a:rPr lang="en-GB" sz="2400">
                <a:latin typeface="Verdana" charset="0"/>
              </a:rPr>
              <a:t>Have to find other initials or combinations of keys, thereby breaking the consistency rule</a:t>
            </a:r>
          </a:p>
          <a:p>
            <a:pPr lvl="1" eaLnBrk="1" hangingPunct="1">
              <a:lnSpc>
                <a:spcPct val="90000"/>
              </a:lnSpc>
            </a:pPr>
            <a:r>
              <a:rPr lang="en-GB" sz="2000">
                <a:latin typeface="Verdana" charset="0"/>
                <a:ea typeface="ＭＳ Ｐゴシック" charset="0"/>
              </a:rPr>
              <a:t>e.g. ctrl+S, ctrl+Sp, ctrl+shift+L</a:t>
            </a:r>
          </a:p>
          <a:p>
            <a:pPr eaLnBrk="1" hangingPunct="1">
              <a:lnSpc>
                <a:spcPct val="90000"/>
              </a:lnSpc>
            </a:pPr>
            <a:r>
              <a:rPr lang="en-GB" sz="2400">
                <a:latin typeface="Verdana" charset="0"/>
              </a:rPr>
              <a:t>Increases learning burden on user, making them more prone to errors </a:t>
            </a:r>
          </a:p>
          <a:p>
            <a:pPr lvl="1" eaLnBrk="1" hangingPunct="1">
              <a:lnSpc>
                <a:spcPct val="90000"/>
              </a:lnSpc>
              <a:buFontTx/>
              <a:buNone/>
            </a:pPr>
            <a:endParaRPr lang="en-GB" sz="20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F4A9D3-8764-114E-92D2-7826CCC7DAE7}" type="slidenum">
              <a:rPr lang="en-GB" sz="1200">
                <a:solidFill>
                  <a:srgbClr val="FF9900"/>
                </a:solidFill>
                <a:latin typeface="Verdana" charset="0"/>
              </a:rPr>
              <a:pPr eaLnBrk="1" hangingPunct="1"/>
              <a:t>42</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96260" name="Rectangle 2"/>
          <p:cNvSpPr>
            <a:spLocks noGrp="1" noChangeArrowheads="1"/>
          </p:cNvSpPr>
          <p:nvPr>
            <p:ph type="title" idx="4294967295"/>
          </p:nvPr>
        </p:nvSpPr>
        <p:spPr/>
        <p:txBody>
          <a:bodyPr/>
          <a:lstStyle/>
          <a:p>
            <a:pPr eaLnBrk="1" hangingPunct="1"/>
            <a:r>
              <a:rPr lang="en-GB">
                <a:latin typeface="Verdana" charset="0"/>
              </a:rPr>
              <a:t>Internal and external consistency</a:t>
            </a:r>
          </a:p>
        </p:txBody>
      </p:sp>
      <p:sp>
        <p:nvSpPr>
          <p:cNvPr id="96261" name="Rectangle 3"/>
          <p:cNvSpPr>
            <a:spLocks noGrp="1" noChangeArrowheads="1"/>
          </p:cNvSpPr>
          <p:nvPr>
            <p:ph type="body" idx="4294967295"/>
          </p:nvPr>
        </p:nvSpPr>
        <p:spPr>
          <a:xfrm>
            <a:off x="685800" y="1981200"/>
            <a:ext cx="8001000" cy="4114800"/>
          </a:xfrm>
        </p:spPr>
        <p:txBody>
          <a:bodyPr/>
          <a:lstStyle/>
          <a:p>
            <a:pPr eaLnBrk="1" hangingPunct="1">
              <a:lnSpc>
                <a:spcPct val="90000"/>
              </a:lnSpc>
            </a:pPr>
            <a:r>
              <a:rPr lang="en-GB" sz="2800">
                <a:latin typeface="Verdana" charset="0"/>
              </a:rPr>
              <a:t>Internal consistency refers to designing operations to behave the same within an application</a:t>
            </a:r>
          </a:p>
          <a:p>
            <a:pPr lvl="1" eaLnBrk="1" hangingPunct="1">
              <a:lnSpc>
                <a:spcPct val="90000"/>
              </a:lnSpc>
            </a:pPr>
            <a:r>
              <a:rPr lang="en-GB" sz="2400">
                <a:latin typeface="Verdana" charset="0"/>
                <a:ea typeface="ＭＳ Ｐゴシック" charset="0"/>
              </a:rPr>
              <a:t>Difficult to achieve with complex interfaces</a:t>
            </a:r>
          </a:p>
          <a:p>
            <a:pPr eaLnBrk="1" hangingPunct="1">
              <a:lnSpc>
                <a:spcPct val="90000"/>
              </a:lnSpc>
            </a:pPr>
            <a:r>
              <a:rPr lang="en-GB" sz="2800">
                <a:latin typeface="Verdana" charset="0"/>
              </a:rPr>
              <a:t>External consistency refers to designing operations, interfaces, etc., to be the same across applications and devices</a:t>
            </a:r>
          </a:p>
          <a:p>
            <a:pPr lvl="1" eaLnBrk="1" hangingPunct="1">
              <a:lnSpc>
                <a:spcPct val="90000"/>
              </a:lnSpc>
            </a:pPr>
            <a:r>
              <a:rPr lang="en-GB" sz="2400">
                <a:latin typeface="Verdana" charset="0"/>
                <a:ea typeface="ＭＳ Ｐゴシック" charset="0"/>
              </a:rPr>
              <a:t>Very rarely the case, based on different designer</a:t>
            </a:r>
            <a:r>
              <a:rPr lang="ja-JP" altLang="en-GB" sz="2400">
                <a:latin typeface="Verdana" charset="0"/>
                <a:ea typeface="ＭＳ Ｐゴシック" charset="0"/>
              </a:rPr>
              <a:t>’</a:t>
            </a:r>
            <a:r>
              <a:rPr lang="en-GB" sz="2400">
                <a:latin typeface="Verdana" charset="0"/>
                <a:ea typeface="ＭＳ Ｐゴシック" charset="0"/>
              </a:rPr>
              <a:t>s preference</a:t>
            </a:r>
          </a:p>
          <a:p>
            <a:pPr eaLnBrk="1" hangingPunct="1">
              <a:lnSpc>
                <a:spcPct val="90000"/>
              </a:lnSpc>
            </a:pPr>
            <a:endParaRPr lang="en-GB" sz="28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8CA8E0-71AA-704A-AD1F-27AAC8B94C13}" type="slidenum">
              <a:rPr lang="en-GB" sz="1200">
                <a:solidFill>
                  <a:srgbClr val="FF9900"/>
                </a:solidFill>
                <a:latin typeface="Verdana" charset="0"/>
              </a:rPr>
              <a:pPr eaLnBrk="1" hangingPunct="1"/>
              <a:t>43</a:t>
            </a:fld>
            <a:endParaRPr lang="en-GB" sz="1200">
              <a:solidFill>
                <a:srgbClr val="FF9900"/>
              </a:solidFill>
              <a:latin typeface="Verdana" charset="0"/>
            </a:endParaRPr>
          </a:p>
        </p:txBody>
      </p:sp>
      <p:sp>
        <p:nvSpPr>
          <p:cNvPr id="48"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98308" name="Rectangle 2"/>
          <p:cNvSpPr>
            <a:spLocks noGrp="1" noChangeArrowheads="1"/>
          </p:cNvSpPr>
          <p:nvPr>
            <p:ph type="title" idx="4294967295"/>
          </p:nvPr>
        </p:nvSpPr>
        <p:spPr/>
        <p:txBody>
          <a:bodyPr/>
          <a:lstStyle/>
          <a:p>
            <a:pPr eaLnBrk="1" hangingPunct="1"/>
            <a:r>
              <a:rPr lang="en-GB">
                <a:latin typeface="Verdana" charset="0"/>
              </a:rPr>
              <a:t>Keypad numbers layout</a:t>
            </a:r>
          </a:p>
        </p:txBody>
      </p:sp>
      <p:sp>
        <p:nvSpPr>
          <p:cNvPr id="98309" name="Rectangle 3"/>
          <p:cNvSpPr>
            <a:spLocks noGrp="1" noChangeArrowheads="1"/>
          </p:cNvSpPr>
          <p:nvPr>
            <p:ph type="body" idx="4294967295"/>
          </p:nvPr>
        </p:nvSpPr>
        <p:spPr>
          <a:xfrm>
            <a:off x="685800" y="1981200"/>
            <a:ext cx="8001000" cy="4114800"/>
          </a:xfrm>
        </p:spPr>
        <p:txBody>
          <a:bodyPr/>
          <a:lstStyle/>
          <a:p>
            <a:pPr eaLnBrk="1" hangingPunct="1"/>
            <a:r>
              <a:rPr lang="en-GB">
                <a:latin typeface="Verdana" charset="0"/>
              </a:rPr>
              <a:t>A case of external inconsistency</a:t>
            </a:r>
          </a:p>
          <a:p>
            <a:pPr lvl="1" eaLnBrk="1" hangingPunct="1"/>
            <a:endParaRPr lang="en-GB">
              <a:latin typeface="Verdana" charset="0"/>
              <a:ea typeface="ＭＳ Ｐゴシック" charset="0"/>
            </a:endParaRPr>
          </a:p>
          <a:p>
            <a:pPr eaLnBrk="1" hangingPunct="1"/>
            <a:endParaRPr lang="en-GB">
              <a:latin typeface="Verdana" charset="0"/>
            </a:endParaRPr>
          </a:p>
        </p:txBody>
      </p:sp>
      <p:sp>
        <p:nvSpPr>
          <p:cNvPr id="98310" name="Rectangle 4"/>
          <p:cNvSpPr>
            <a:spLocks noChangeArrowheads="1"/>
          </p:cNvSpPr>
          <p:nvPr/>
        </p:nvSpPr>
        <p:spPr bwMode="auto">
          <a:xfrm>
            <a:off x="13874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1" name="Rectangle 5"/>
          <p:cNvSpPr>
            <a:spLocks noChangeArrowheads="1"/>
          </p:cNvSpPr>
          <p:nvPr/>
        </p:nvSpPr>
        <p:spPr bwMode="auto">
          <a:xfrm>
            <a:off x="19208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2" name="Rectangle 6"/>
          <p:cNvSpPr>
            <a:spLocks noChangeArrowheads="1"/>
          </p:cNvSpPr>
          <p:nvPr/>
        </p:nvSpPr>
        <p:spPr bwMode="auto">
          <a:xfrm>
            <a:off x="24542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3" name="Rectangle 7"/>
          <p:cNvSpPr>
            <a:spLocks noChangeArrowheads="1"/>
          </p:cNvSpPr>
          <p:nvPr/>
        </p:nvSpPr>
        <p:spPr bwMode="auto">
          <a:xfrm>
            <a:off x="13874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4" name="Rectangle 8"/>
          <p:cNvSpPr>
            <a:spLocks noChangeArrowheads="1"/>
          </p:cNvSpPr>
          <p:nvPr/>
        </p:nvSpPr>
        <p:spPr bwMode="auto">
          <a:xfrm>
            <a:off x="19208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5" name="Rectangle 9"/>
          <p:cNvSpPr>
            <a:spLocks noChangeArrowheads="1"/>
          </p:cNvSpPr>
          <p:nvPr/>
        </p:nvSpPr>
        <p:spPr bwMode="auto">
          <a:xfrm>
            <a:off x="24542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6" name="Rectangle 10"/>
          <p:cNvSpPr>
            <a:spLocks noChangeArrowheads="1"/>
          </p:cNvSpPr>
          <p:nvPr/>
        </p:nvSpPr>
        <p:spPr bwMode="auto">
          <a:xfrm>
            <a:off x="13874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7" name="Rectangle 11"/>
          <p:cNvSpPr>
            <a:spLocks noChangeArrowheads="1"/>
          </p:cNvSpPr>
          <p:nvPr/>
        </p:nvSpPr>
        <p:spPr bwMode="auto">
          <a:xfrm>
            <a:off x="19208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8" name="Rectangle 12"/>
          <p:cNvSpPr>
            <a:spLocks noChangeArrowheads="1"/>
          </p:cNvSpPr>
          <p:nvPr/>
        </p:nvSpPr>
        <p:spPr bwMode="auto">
          <a:xfrm>
            <a:off x="24542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19" name="Rectangle 13"/>
          <p:cNvSpPr>
            <a:spLocks noChangeArrowheads="1"/>
          </p:cNvSpPr>
          <p:nvPr/>
        </p:nvSpPr>
        <p:spPr bwMode="auto">
          <a:xfrm>
            <a:off x="56388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0" name="Rectangle 14"/>
          <p:cNvSpPr>
            <a:spLocks noChangeArrowheads="1"/>
          </p:cNvSpPr>
          <p:nvPr/>
        </p:nvSpPr>
        <p:spPr bwMode="auto">
          <a:xfrm>
            <a:off x="61722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1" name="Rectangle 15"/>
          <p:cNvSpPr>
            <a:spLocks noChangeArrowheads="1"/>
          </p:cNvSpPr>
          <p:nvPr/>
        </p:nvSpPr>
        <p:spPr bwMode="auto">
          <a:xfrm>
            <a:off x="67056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2" name="Rectangle 16"/>
          <p:cNvSpPr>
            <a:spLocks noChangeArrowheads="1"/>
          </p:cNvSpPr>
          <p:nvPr/>
        </p:nvSpPr>
        <p:spPr bwMode="auto">
          <a:xfrm>
            <a:off x="56388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3" name="Rectangle 17"/>
          <p:cNvSpPr>
            <a:spLocks noChangeArrowheads="1"/>
          </p:cNvSpPr>
          <p:nvPr/>
        </p:nvSpPr>
        <p:spPr bwMode="auto">
          <a:xfrm>
            <a:off x="61722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4" name="Rectangle 18"/>
          <p:cNvSpPr>
            <a:spLocks noChangeArrowheads="1"/>
          </p:cNvSpPr>
          <p:nvPr/>
        </p:nvSpPr>
        <p:spPr bwMode="auto">
          <a:xfrm>
            <a:off x="67056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5" name="Rectangle 19"/>
          <p:cNvSpPr>
            <a:spLocks noChangeArrowheads="1"/>
          </p:cNvSpPr>
          <p:nvPr/>
        </p:nvSpPr>
        <p:spPr bwMode="auto">
          <a:xfrm>
            <a:off x="56388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6" name="Rectangle 20"/>
          <p:cNvSpPr>
            <a:spLocks noChangeArrowheads="1"/>
          </p:cNvSpPr>
          <p:nvPr/>
        </p:nvSpPr>
        <p:spPr bwMode="auto">
          <a:xfrm>
            <a:off x="61722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7" name="Rectangle 21"/>
          <p:cNvSpPr>
            <a:spLocks noChangeArrowheads="1"/>
          </p:cNvSpPr>
          <p:nvPr/>
        </p:nvSpPr>
        <p:spPr bwMode="auto">
          <a:xfrm>
            <a:off x="67056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28" name="Text Box 22"/>
          <p:cNvSpPr txBox="1">
            <a:spLocks noChangeArrowheads="1"/>
          </p:cNvSpPr>
          <p:nvPr/>
        </p:nvSpPr>
        <p:spPr bwMode="auto">
          <a:xfrm>
            <a:off x="1524000" y="3962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1</a:t>
            </a:r>
          </a:p>
        </p:txBody>
      </p:sp>
      <p:sp>
        <p:nvSpPr>
          <p:cNvPr id="98329" name="Text Box 23"/>
          <p:cNvSpPr txBox="1">
            <a:spLocks noChangeArrowheads="1"/>
          </p:cNvSpPr>
          <p:nvPr/>
        </p:nvSpPr>
        <p:spPr bwMode="auto">
          <a:xfrm>
            <a:off x="2057400" y="3962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2</a:t>
            </a:r>
          </a:p>
        </p:txBody>
      </p:sp>
      <p:sp>
        <p:nvSpPr>
          <p:cNvPr id="98330" name="Text Box 24"/>
          <p:cNvSpPr txBox="1">
            <a:spLocks noChangeArrowheads="1"/>
          </p:cNvSpPr>
          <p:nvPr/>
        </p:nvSpPr>
        <p:spPr bwMode="auto">
          <a:xfrm>
            <a:off x="2530475" y="397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3</a:t>
            </a:r>
          </a:p>
        </p:txBody>
      </p:sp>
      <p:sp>
        <p:nvSpPr>
          <p:cNvPr id="98331" name="Text Box 25"/>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4</a:t>
            </a:r>
          </a:p>
        </p:txBody>
      </p:sp>
      <p:sp>
        <p:nvSpPr>
          <p:cNvPr id="98332" name="Text Box 26"/>
          <p:cNvSpPr txBox="1">
            <a:spLocks noChangeArrowheads="1"/>
          </p:cNvSpPr>
          <p:nvPr/>
        </p:nvSpPr>
        <p:spPr bwMode="auto">
          <a:xfrm>
            <a:off x="20574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5</a:t>
            </a:r>
          </a:p>
        </p:txBody>
      </p:sp>
      <p:sp>
        <p:nvSpPr>
          <p:cNvPr id="98333" name="Text Box 27"/>
          <p:cNvSpPr txBox="1">
            <a:spLocks noChangeArrowheads="1"/>
          </p:cNvSpPr>
          <p:nvPr/>
        </p:nvSpPr>
        <p:spPr bwMode="auto">
          <a:xfrm>
            <a:off x="25908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6</a:t>
            </a:r>
          </a:p>
        </p:txBody>
      </p:sp>
      <p:sp>
        <p:nvSpPr>
          <p:cNvPr id="98334" name="Text Box 28"/>
          <p:cNvSpPr txBox="1">
            <a:spLocks noChangeArrowheads="1"/>
          </p:cNvSpPr>
          <p:nvPr/>
        </p:nvSpPr>
        <p:spPr bwMode="auto">
          <a:xfrm>
            <a:off x="1463675" y="5045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7</a:t>
            </a:r>
          </a:p>
        </p:txBody>
      </p:sp>
      <p:sp>
        <p:nvSpPr>
          <p:cNvPr id="98335" name="Text Box 29"/>
          <p:cNvSpPr txBox="1">
            <a:spLocks noChangeArrowheads="1"/>
          </p:cNvSpPr>
          <p:nvPr/>
        </p:nvSpPr>
        <p:spPr bwMode="auto">
          <a:xfrm>
            <a:off x="2057400" y="502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8</a:t>
            </a:r>
          </a:p>
        </p:txBody>
      </p:sp>
      <p:sp>
        <p:nvSpPr>
          <p:cNvPr id="98336" name="Text Box 30"/>
          <p:cNvSpPr txBox="1">
            <a:spLocks noChangeArrowheads="1"/>
          </p:cNvSpPr>
          <p:nvPr/>
        </p:nvSpPr>
        <p:spPr bwMode="auto">
          <a:xfrm>
            <a:off x="2667000" y="502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9</a:t>
            </a:r>
          </a:p>
        </p:txBody>
      </p:sp>
      <p:sp>
        <p:nvSpPr>
          <p:cNvPr id="98337" name="Text Box 31"/>
          <p:cNvSpPr txBox="1">
            <a:spLocks noChangeArrowheads="1"/>
          </p:cNvSpPr>
          <p:nvPr/>
        </p:nvSpPr>
        <p:spPr bwMode="auto">
          <a:xfrm>
            <a:off x="5715000" y="3962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7</a:t>
            </a:r>
          </a:p>
        </p:txBody>
      </p:sp>
      <p:sp>
        <p:nvSpPr>
          <p:cNvPr id="98338" name="Text Box 32"/>
          <p:cNvSpPr txBox="1">
            <a:spLocks noChangeArrowheads="1"/>
          </p:cNvSpPr>
          <p:nvPr/>
        </p:nvSpPr>
        <p:spPr bwMode="auto">
          <a:xfrm>
            <a:off x="6308725" y="39465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8</a:t>
            </a:r>
          </a:p>
        </p:txBody>
      </p:sp>
      <p:sp>
        <p:nvSpPr>
          <p:cNvPr id="98339" name="Text Box 33"/>
          <p:cNvSpPr txBox="1">
            <a:spLocks noChangeArrowheads="1"/>
          </p:cNvSpPr>
          <p:nvPr/>
        </p:nvSpPr>
        <p:spPr bwMode="auto">
          <a:xfrm>
            <a:off x="6918325" y="39465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9</a:t>
            </a:r>
          </a:p>
        </p:txBody>
      </p:sp>
      <p:sp>
        <p:nvSpPr>
          <p:cNvPr id="98340" name="Text Box 34"/>
          <p:cNvSpPr txBox="1">
            <a:spLocks noChangeArrowheads="1"/>
          </p:cNvSpPr>
          <p:nvPr/>
        </p:nvSpPr>
        <p:spPr bwMode="auto">
          <a:xfrm>
            <a:off x="5791200" y="502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1</a:t>
            </a:r>
          </a:p>
        </p:txBody>
      </p:sp>
      <p:sp>
        <p:nvSpPr>
          <p:cNvPr id="98341" name="Text Box 35"/>
          <p:cNvSpPr txBox="1">
            <a:spLocks noChangeArrowheads="1"/>
          </p:cNvSpPr>
          <p:nvPr/>
        </p:nvSpPr>
        <p:spPr bwMode="auto">
          <a:xfrm>
            <a:off x="6324600" y="5029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2</a:t>
            </a:r>
          </a:p>
        </p:txBody>
      </p:sp>
      <p:sp>
        <p:nvSpPr>
          <p:cNvPr id="98342" name="Text Box 36"/>
          <p:cNvSpPr txBox="1">
            <a:spLocks noChangeArrowheads="1"/>
          </p:cNvSpPr>
          <p:nvPr/>
        </p:nvSpPr>
        <p:spPr bwMode="auto">
          <a:xfrm>
            <a:off x="6797675" y="5045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3</a:t>
            </a:r>
          </a:p>
        </p:txBody>
      </p:sp>
      <p:sp>
        <p:nvSpPr>
          <p:cNvPr id="98343" name="Text Box 37"/>
          <p:cNvSpPr txBox="1">
            <a:spLocks noChangeArrowheads="1"/>
          </p:cNvSpPr>
          <p:nvPr/>
        </p:nvSpPr>
        <p:spPr bwMode="auto">
          <a:xfrm>
            <a:off x="5791200" y="4495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4</a:t>
            </a:r>
          </a:p>
        </p:txBody>
      </p:sp>
      <p:sp>
        <p:nvSpPr>
          <p:cNvPr id="98344" name="Text Box 38"/>
          <p:cNvSpPr txBox="1">
            <a:spLocks noChangeArrowheads="1"/>
          </p:cNvSpPr>
          <p:nvPr/>
        </p:nvSpPr>
        <p:spPr bwMode="auto">
          <a:xfrm>
            <a:off x="6324600" y="4495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5</a:t>
            </a:r>
          </a:p>
        </p:txBody>
      </p:sp>
      <p:sp>
        <p:nvSpPr>
          <p:cNvPr id="98345" name="Text Box 39"/>
          <p:cNvSpPr txBox="1">
            <a:spLocks noChangeArrowheads="1"/>
          </p:cNvSpPr>
          <p:nvPr/>
        </p:nvSpPr>
        <p:spPr bwMode="auto">
          <a:xfrm>
            <a:off x="6858000" y="4495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6</a:t>
            </a:r>
          </a:p>
        </p:txBody>
      </p:sp>
      <p:sp>
        <p:nvSpPr>
          <p:cNvPr id="98346" name="Rectangle 40"/>
          <p:cNvSpPr>
            <a:spLocks noChangeArrowheads="1"/>
          </p:cNvSpPr>
          <p:nvPr/>
        </p:nvSpPr>
        <p:spPr bwMode="auto">
          <a:xfrm>
            <a:off x="1920875" y="55022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47" name="Text Box 41"/>
          <p:cNvSpPr txBox="1">
            <a:spLocks noChangeArrowheads="1"/>
          </p:cNvSpPr>
          <p:nvPr/>
        </p:nvSpPr>
        <p:spPr bwMode="auto">
          <a:xfrm>
            <a:off x="2073275" y="55784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0</a:t>
            </a:r>
          </a:p>
        </p:txBody>
      </p:sp>
      <p:sp>
        <p:nvSpPr>
          <p:cNvPr id="98348" name="Rectangle 42"/>
          <p:cNvSpPr>
            <a:spLocks noChangeArrowheads="1"/>
          </p:cNvSpPr>
          <p:nvPr/>
        </p:nvSpPr>
        <p:spPr bwMode="auto">
          <a:xfrm>
            <a:off x="5638800" y="5486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sp>
        <p:nvSpPr>
          <p:cNvPr id="98349" name="Text Box 43"/>
          <p:cNvSpPr txBox="1">
            <a:spLocks noChangeArrowheads="1"/>
          </p:cNvSpPr>
          <p:nvPr/>
        </p:nvSpPr>
        <p:spPr bwMode="auto">
          <a:xfrm>
            <a:off x="5775325" y="54705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0</a:t>
            </a:r>
          </a:p>
        </p:txBody>
      </p:sp>
      <p:sp>
        <p:nvSpPr>
          <p:cNvPr id="98350" name="Text Box 44"/>
          <p:cNvSpPr txBox="1">
            <a:spLocks noChangeArrowheads="1"/>
          </p:cNvSpPr>
          <p:nvPr/>
        </p:nvSpPr>
        <p:spPr bwMode="auto">
          <a:xfrm>
            <a:off x="609600" y="33528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(a) phones, remote controls</a:t>
            </a:r>
          </a:p>
        </p:txBody>
      </p:sp>
      <p:sp>
        <p:nvSpPr>
          <p:cNvPr id="98351" name="Text Box 45"/>
          <p:cNvSpPr txBox="1">
            <a:spLocks noChangeArrowheads="1"/>
          </p:cNvSpPr>
          <p:nvPr/>
        </p:nvSpPr>
        <p:spPr bwMode="auto">
          <a:xfrm>
            <a:off x="5181600" y="3352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Times" charset="0"/>
            </a:endParaRPr>
          </a:p>
        </p:txBody>
      </p:sp>
      <p:sp>
        <p:nvSpPr>
          <p:cNvPr id="98352" name="Text Box 46"/>
          <p:cNvSpPr txBox="1">
            <a:spLocks noChangeArrowheads="1"/>
          </p:cNvSpPr>
          <p:nvPr/>
        </p:nvSpPr>
        <p:spPr bwMode="auto">
          <a:xfrm>
            <a:off x="4605338" y="3352800"/>
            <a:ext cx="431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latin typeface="Times" charset="0"/>
              </a:rPr>
              <a:t>(b) calculators, computer keypads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2EABD8-04A6-8B45-878E-D52D06D38D8F}" type="slidenum">
              <a:rPr lang="en-GB" sz="1200">
                <a:solidFill>
                  <a:srgbClr val="FF9900"/>
                </a:solidFill>
                <a:latin typeface="Verdana" charset="0"/>
              </a:rPr>
              <a:pPr eaLnBrk="1" hangingPunct="1"/>
              <a:t>44</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00356" name="Rectangle 2"/>
          <p:cNvSpPr>
            <a:spLocks noGrp="1" noChangeArrowheads="1"/>
          </p:cNvSpPr>
          <p:nvPr>
            <p:ph type="title" idx="4294967295"/>
          </p:nvPr>
        </p:nvSpPr>
        <p:spPr/>
        <p:txBody>
          <a:bodyPr/>
          <a:lstStyle/>
          <a:p>
            <a:pPr eaLnBrk="1" hangingPunct="1"/>
            <a:r>
              <a:rPr lang="en-GB">
                <a:latin typeface="Verdana" charset="0"/>
              </a:rPr>
              <a:t>Affordances: to give a clue</a:t>
            </a:r>
          </a:p>
        </p:txBody>
      </p:sp>
      <p:sp>
        <p:nvSpPr>
          <p:cNvPr id="100357"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Refers to an attribute of an object that allows people to know how to use it</a:t>
            </a:r>
          </a:p>
          <a:p>
            <a:pPr lvl="1" eaLnBrk="1" hangingPunct="1">
              <a:lnSpc>
                <a:spcPct val="90000"/>
              </a:lnSpc>
            </a:pPr>
            <a:r>
              <a:rPr lang="en-GB" sz="2000">
                <a:latin typeface="Verdana" charset="0"/>
                <a:ea typeface="ＭＳ Ｐゴシック" charset="0"/>
              </a:rPr>
              <a:t>e.g. a mouse button invites pushing, a door handle affords pulling</a:t>
            </a:r>
          </a:p>
          <a:p>
            <a:pPr lvl="1" eaLnBrk="1" hangingPunct="1">
              <a:lnSpc>
                <a:spcPct val="90000"/>
              </a:lnSpc>
            </a:pPr>
            <a:endParaRPr lang="en-GB" sz="800">
              <a:latin typeface="Verdana" charset="0"/>
              <a:ea typeface="ＭＳ Ｐゴシック" charset="0"/>
            </a:endParaRPr>
          </a:p>
          <a:p>
            <a:pPr eaLnBrk="1" hangingPunct="1">
              <a:lnSpc>
                <a:spcPct val="90000"/>
              </a:lnSpc>
            </a:pPr>
            <a:r>
              <a:rPr lang="en-GB" sz="2400">
                <a:latin typeface="Verdana" charset="0"/>
              </a:rPr>
              <a:t>Norman (1988) used the term to discuss the design of everyday objects</a:t>
            </a:r>
          </a:p>
          <a:p>
            <a:pPr eaLnBrk="1" hangingPunct="1">
              <a:lnSpc>
                <a:spcPct val="90000"/>
              </a:lnSpc>
            </a:pPr>
            <a:endParaRPr lang="en-GB" sz="800">
              <a:latin typeface="Verdana" charset="0"/>
            </a:endParaRPr>
          </a:p>
          <a:p>
            <a:pPr eaLnBrk="1" hangingPunct="1">
              <a:lnSpc>
                <a:spcPct val="90000"/>
              </a:lnSpc>
            </a:pPr>
            <a:r>
              <a:rPr lang="en-GB" sz="2400">
                <a:latin typeface="Verdana" charset="0"/>
              </a:rPr>
              <a:t>Since has been much popularised in interaction design to discuss how to design interface objects</a:t>
            </a:r>
          </a:p>
          <a:p>
            <a:pPr lvl="1" eaLnBrk="1" hangingPunct="1">
              <a:lnSpc>
                <a:spcPct val="90000"/>
              </a:lnSpc>
            </a:pPr>
            <a:r>
              <a:rPr lang="en-GB" sz="2000">
                <a:latin typeface="Verdana" charset="0"/>
                <a:ea typeface="ＭＳ Ｐゴシック" charset="0"/>
              </a:rPr>
              <a:t>e.g. scrollbars to afford moving up and down, icons to afford clicking on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5265CA-DB5B-054D-A631-D05A20B28408}" type="slidenum">
              <a:rPr lang="en-GB" sz="1200">
                <a:solidFill>
                  <a:srgbClr val="FF9900"/>
                </a:solidFill>
                <a:latin typeface="Verdana" charset="0"/>
              </a:rPr>
              <a:pPr eaLnBrk="1" hangingPunct="1"/>
              <a:t>45</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02404" name="Rectangle 2"/>
          <p:cNvSpPr>
            <a:spLocks noGrp="1" noChangeArrowheads="1"/>
          </p:cNvSpPr>
          <p:nvPr>
            <p:ph type="title" idx="4294967295"/>
          </p:nvPr>
        </p:nvSpPr>
        <p:spPr>
          <a:xfrm>
            <a:off x="685800" y="609600"/>
            <a:ext cx="8001000" cy="1143000"/>
          </a:xfrm>
        </p:spPr>
        <p:txBody>
          <a:bodyPr/>
          <a:lstStyle/>
          <a:p>
            <a:pPr eaLnBrk="1" hangingPunct="1"/>
            <a:r>
              <a:rPr lang="en-GB" sz="3600">
                <a:latin typeface="Verdana" charset="0"/>
              </a:rPr>
              <a:t>What does </a:t>
            </a:r>
            <a:r>
              <a:rPr lang="ja-JP" altLang="en-GB" sz="3600">
                <a:latin typeface="Verdana" charset="0"/>
              </a:rPr>
              <a:t>‘</a:t>
            </a:r>
            <a:r>
              <a:rPr lang="en-GB" sz="3600">
                <a:latin typeface="Verdana" charset="0"/>
              </a:rPr>
              <a:t>affordance</a:t>
            </a:r>
            <a:r>
              <a:rPr lang="ja-JP" altLang="en-GB" sz="3600">
                <a:latin typeface="Verdana" charset="0"/>
              </a:rPr>
              <a:t>’</a:t>
            </a:r>
            <a:r>
              <a:rPr lang="en-GB" sz="3600">
                <a:latin typeface="Verdana" charset="0"/>
              </a:rPr>
              <a:t> have to offer interaction design?</a:t>
            </a:r>
          </a:p>
        </p:txBody>
      </p:sp>
      <p:sp>
        <p:nvSpPr>
          <p:cNvPr id="102405" name="Rectangle 3"/>
          <p:cNvSpPr>
            <a:spLocks noGrp="1" noChangeArrowheads="1"/>
          </p:cNvSpPr>
          <p:nvPr>
            <p:ph type="body" idx="4294967295"/>
          </p:nvPr>
        </p:nvSpPr>
        <p:spPr>
          <a:xfrm>
            <a:off x="685800" y="2133600"/>
            <a:ext cx="7772400" cy="4114800"/>
          </a:xfrm>
        </p:spPr>
        <p:txBody>
          <a:bodyPr/>
          <a:lstStyle/>
          <a:p>
            <a:pPr eaLnBrk="1" hangingPunct="1"/>
            <a:r>
              <a:rPr lang="en-GB" sz="2400">
                <a:latin typeface="Verdana" charset="0"/>
              </a:rPr>
              <a:t>Interfaces are virtual and do not have affordances like physical objects</a:t>
            </a:r>
          </a:p>
          <a:p>
            <a:pPr eaLnBrk="1" hangingPunct="1"/>
            <a:r>
              <a:rPr lang="en-GB" sz="2400">
                <a:latin typeface="Verdana" charset="0"/>
              </a:rPr>
              <a:t>Norman argues it does not make sense to talk about interfaces in terms of </a:t>
            </a:r>
            <a:r>
              <a:rPr lang="ja-JP" altLang="en-GB" sz="2400">
                <a:latin typeface="Verdana" charset="0"/>
              </a:rPr>
              <a:t>‘</a:t>
            </a:r>
            <a:r>
              <a:rPr lang="en-GB" sz="2400">
                <a:latin typeface="Verdana" charset="0"/>
              </a:rPr>
              <a:t>real</a:t>
            </a:r>
            <a:r>
              <a:rPr lang="ja-JP" altLang="en-GB" sz="2400">
                <a:latin typeface="Verdana" charset="0"/>
              </a:rPr>
              <a:t>’</a:t>
            </a:r>
            <a:r>
              <a:rPr lang="en-GB" sz="2400">
                <a:latin typeface="Verdana" charset="0"/>
              </a:rPr>
              <a:t> affordances </a:t>
            </a:r>
          </a:p>
          <a:p>
            <a:pPr eaLnBrk="1" hangingPunct="1"/>
            <a:r>
              <a:rPr lang="en-GB" sz="2400">
                <a:latin typeface="Verdana" charset="0"/>
              </a:rPr>
              <a:t>Instead interfaces are better conceptualized as </a:t>
            </a:r>
            <a:r>
              <a:rPr lang="ja-JP" altLang="en-GB" sz="2400">
                <a:latin typeface="Verdana" charset="0"/>
              </a:rPr>
              <a:t>‘</a:t>
            </a:r>
            <a:r>
              <a:rPr lang="en-GB" sz="2400">
                <a:latin typeface="Verdana" charset="0"/>
              </a:rPr>
              <a:t>perceived</a:t>
            </a:r>
            <a:r>
              <a:rPr lang="ja-JP" altLang="en-GB" sz="2400">
                <a:latin typeface="Verdana" charset="0"/>
              </a:rPr>
              <a:t>’</a:t>
            </a:r>
            <a:r>
              <a:rPr lang="en-GB" sz="2400">
                <a:latin typeface="Verdana" charset="0"/>
              </a:rPr>
              <a:t> affordances</a:t>
            </a:r>
          </a:p>
          <a:p>
            <a:pPr lvl="1" eaLnBrk="1" hangingPunct="1"/>
            <a:r>
              <a:rPr lang="en-GB" sz="2000">
                <a:latin typeface="Verdana" charset="0"/>
                <a:ea typeface="ＭＳ Ｐゴシック" charset="0"/>
              </a:rPr>
              <a:t>Learned conventions of arbitrary mappings between action and effect at the interface</a:t>
            </a:r>
          </a:p>
          <a:p>
            <a:pPr lvl="1" eaLnBrk="1" hangingPunct="1"/>
            <a:r>
              <a:rPr lang="en-GB" sz="2000">
                <a:latin typeface="Verdana" charset="0"/>
                <a:ea typeface="ＭＳ Ｐゴシック" charset="0"/>
              </a:rPr>
              <a:t>Some mappings are better than others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919E38-71C1-534D-96E1-6965D6271C4E}" type="slidenum">
              <a:rPr lang="en-GB" sz="1200">
                <a:solidFill>
                  <a:srgbClr val="FF9900"/>
                </a:solidFill>
                <a:latin typeface="Verdana" charset="0"/>
              </a:rPr>
              <a:pPr eaLnBrk="1" hangingPunct="1"/>
              <a:t>46</a:t>
            </a:fld>
            <a:endParaRPr lang="en-GB" sz="1200">
              <a:solidFill>
                <a:srgbClr val="FF9900"/>
              </a:solidFill>
              <a:latin typeface="Verdana" charset="0"/>
            </a:endParaRPr>
          </a:p>
        </p:txBody>
      </p:sp>
      <p:sp>
        <p:nvSpPr>
          <p:cNvPr id="9"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04452" name="Rectangle 2"/>
          <p:cNvSpPr>
            <a:spLocks noGrp="1" noChangeArrowheads="1"/>
          </p:cNvSpPr>
          <p:nvPr>
            <p:ph type="title" idx="4294967295"/>
          </p:nvPr>
        </p:nvSpPr>
        <p:spPr/>
        <p:txBody>
          <a:bodyPr/>
          <a:lstStyle/>
          <a:p>
            <a:pPr eaLnBrk="1" hangingPunct="1"/>
            <a:r>
              <a:rPr lang="en-GB">
                <a:latin typeface="Verdana" charset="0"/>
              </a:rPr>
              <a:t>Activity </a:t>
            </a:r>
          </a:p>
        </p:txBody>
      </p:sp>
      <p:sp>
        <p:nvSpPr>
          <p:cNvPr id="104453" name="Rectangle 3"/>
          <p:cNvSpPr>
            <a:spLocks noGrp="1" noChangeArrowheads="1"/>
          </p:cNvSpPr>
          <p:nvPr>
            <p:ph type="body" idx="4294967295"/>
          </p:nvPr>
        </p:nvSpPr>
        <p:spPr>
          <a:xfrm>
            <a:off x="533400" y="1981200"/>
            <a:ext cx="7772400" cy="4114800"/>
          </a:xfrm>
        </p:spPr>
        <p:txBody>
          <a:bodyPr/>
          <a:lstStyle/>
          <a:p>
            <a:pPr lvl="1" eaLnBrk="1" hangingPunct="1"/>
            <a:r>
              <a:rPr lang="en-GB">
                <a:latin typeface="Verdana" charset="0"/>
                <a:ea typeface="ＭＳ Ｐゴシック" charset="0"/>
              </a:rPr>
              <a:t>Physical affordances: </a:t>
            </a:r>
          </a:p>
          <a:p>
            <a:pPr lvl="2" eaLnBrk="1" hangingPunct="1">
              <a:buFontTx/>
              <a:buNone/>
            </a:pPr>
            <a:r>
              <a:rPr lang="en-GB">
                <a:latin typeface="Verdana" charset="0"/>
                <a:ea typeface="ＭＳ Ｐゴシック" charset="0"/>
              </a:rPr>
              <a:t>How do the following physical objects afford? Are they obvious?</a:t>
            </a:r>
          </a:p>
          <a:p>
            <a:pPr lvl="1" eaLnBrk="1" hangingPunct="1"/>
            <a:endParaRPr lang="en-GB">
              <a:latin typeface="Verdana" charset="0"/>
              <a:ea typeface="ＭＳ Ｐゴシック" charset="0"/>
            </a:endParaRPr>
          </a:p>
          <a:p>
            <a:pPr lvl="3" eaLnBrk="1" hangingPunct="1"/>
            <a:endParaRPr lang="en-GB">
              <a:latin typeface="Verdana" charset="0"/>
              <a:ea typeface="ＭＳ Ｐゴシック" charset="0"/>
            </a:endParaRPr>
          </a:p>
        </p:txBody>
      </p:sp>
      <p:pic>
        <p:nvPicPr>
          <p:cNvPr id="1044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178276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0"/>
            <a:ext cx="863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505200"/>
            <a:ext cx="3352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76600"/>
            <a:ext cx="1346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1F1561-8FF0-F14D-94B4-E18C55A31282}" type="slidenum">
              <a:rPr lang="en-GB" sz="1200">
                <a:solidFill>
                  <a:srgbClr val="FF9900"/>
                </a:solidFill>
                <a:latin typeface="Verdana" charset="0"/>
              </a:rPr>
              <a:pPr eaLnBrk="1" hangingPunct="1"/>
              <a:t>47</a:t>
            </a:fld>
            <a:endParaRPr lang="en-GB" sz="1200">
              <a:solidFill>
                <a:srgbClr val="FF9900"/>
              </a:solidFill>
              <a:latin typeface="Verdana" charset="0"/>
            </a:endParaRPr>
          </a:p>
        </p:txBody>
      </p:sp>
      <p:sp>
        <p:nvSpPr>
          <p:cNvPr id="10"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06500" name="Rectangle 2"/>
          <p:cNvSpPr>
            <a:spLocks noGrp="1" noChangeArrowheads="1"/>
          </p:cNvSpPr>
          <p:nvPr>
            <p:ph type="title" idx="4294967295"/>
          </p:nvPr>
        </p:nvSpPr>
        <p:spPr/>
        <p:txBody>
          <a:bodyPr/>
          <a:lstStyle/>
          <a:p>
            <a:pPr eaLnBrk="1" hangingPunct="1"/>
            <a:r>
              <a:rPr lang="en-GB">
                <a:latin typeface="Verdana" charset="0"/>
              </a:rPr>
              <a:t>Activity </a:t>
            </a:r>
          </a:p>
        </p:txBody>
      </p:sp>
      <p:sp>
        <p:nvSpPr>
          <p:cNvPr id="106501" name="Rectangle 3"/>
          <p:cNvSpPr>
            <a:spLocks noGrp="1" noChangeArrowheads="1"/>
          </p:cNvSpPr>
          <p:nvPr>
            <p:ph type="body" idx="4294967295"/>
          </p:nvPr>
        </p:nvSpPr>
        <p:spPr/>
        <p:txBody>
          <a:bodyPr/>
          <a:lstStyle/>
          <a:p>
            <a:pPr lvl="1" eaLnBrk="1" hangingPunct="1"/>
            <a:r>
              <a:rPr lang="en-GB">
                <a:latin typeface="Verdana" charset="0"/>
                <a:ea typeface="ＭＳ Ｐゴシック" charset="0"/>
              </a:rPr>
              <a:t>Virtual affordances</a:t>
            </a:r>
          </a:p>
          <a:p>
            <a:pPr lvl="2" eaLnBrk="1" hangingPunct="1">
              <a:buFontTx/>
              <a:buNone/>
            </a:pPr>
            <a:r>
              <a:rPr lang="en-GB">
                <a:latin typeface="Verdana" charset="0"/>
                <a:ea typeface="ＭＳ Ｐゴシック" charset="0"/>
              </a:rPr>
              <a:t>How do the following screen objects afford?</a:t>
            </a:r>
          </a:p>
          <a:p>
            <a:pPr lvl="2" eaLnBrk="1" hangingPunct="1">
              <a:buFontTx/>
              <a:buNone/>
            </a:pPr>
            <a:r>
              <a:rPr lang="en-GB">
                <a:latin typeface="Verdana" charset="0"/>
                <a:ea typeface="ＭＳ Ｐゴシック" charset="0"/>
              </a:rPr>
              <a:t>What if you were a novice user?</a:t>
            </a:r>
          </a:p>
          <a:p>
            <a:pPr lvl="2" eaLnBrk="1" hangingPunct="1">
              <a:buFontTx/>
              <a:buNone/>
            </a:pPr>
            <a:r>
              <a:rPr lang="en-GB">
                <a:latin typeface="Verdana" charset="0"/>
                <a:ea typeface="ＭＳ Ｐゴシック" charset="0"/>
              </a:rPr>
              <a:t>Would you know what to do with them? </a:t>
            </a:r>
          </a:p>
          <a:p>
            <a:pPr lvl="1" eaLnBrk="1" hangingPunct="1"/>
            <a:endParaRPr lang="en-GB">
              <a:latin typeface="Verdana" charset="0"/>
              <a:ea typeface="ＭＳ Ｐゴシック" charset="0"/>
            </a:endParaRPr>
          </a:p>
          <a:p>
            <a:pPr lvl="3" eaLnBrk="1" hangingPunct="1">
              <a:buFontTx/>
              <a:buNone/>
            </a:pPr>
            <a:endParaRPr lang="en-GB">
              <a:latin typeface="Verdana" charset="0"/>
              <a:ea typeface="ＭＳ Ｐゴシック" charset="0"/>
            </a:endParaRPr>
          </a:p>
          <a:p>
            <a:pPr lvl="1" eaLnBrk="1" hangingPunct="1"/>
            <a:endParaRPr lang="en-GB">
              <a:latin typeface="Verdana" charset="0"/>
              <a:ea typeface="ＭＳ Ｐゴシック" charset="0"/>
            </a:endParaRPr>
          </a:p>
        </p:txBody>
      </p:sp>
      <p:pic>
        <p:nvPicPr>
          <p:cNvPr id="1065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43400"/>
            <a:ext cx="55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AutoShape 5">
            <a:hlinkClick r:id="" action="ppaction://hlinkshowjump?jump=firstslide" highlightClick="1"/>
          </p:cNvPr>
          <p:cNvSpPr>
            <a:spLocks noChangeArrowheads="1"/>
          </p:cNvSpPr>
          <p:nvPr/>
        </p:nvSpPr>
        <p:spPr bwMode="auto">
          <a:xfrm>
            <a:off x="457200" y="4191000"/>
            <a:ext cx="1042988" cy="1042988"/>
          </a:xfrm>
          <a:prstGeom prst="actionButtonBeginning">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baseline="-25000">
              <a:latin typeface="Times" charset="0"/>
            </a:endParaRPr>
          </a:p>
        </p:txBody>
      </p:sp>
      <p:pic>
        <p:nvPicPr>
          <p:cNvPr id="1065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62400"/>
            <a:ext cx="1905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91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11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1084E6-F33A-4140-9ACF-E0A93FF15981}" type="slidenum">
              <a:rPr lang="en-GB" sz="1200">
                <a:solidFill>
                  <a:srgbClr val="FF9900"/>
                </a:solidFill>
                <a:latin typeface="Verdana" charset="0"/>
              </a:rPr>
              <a:pPr eaLnBrk="1" hangingPunct="1"/>
              <a:t>48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108548" name="Rectangle 2"/>
          <p:cNvSpPr>
            <a:spLocks noGrp="1" noChangeArrowheads="1"/>
          </p:cNvSpPr>
          <p:nvPr>
            <p:ph type="title" idx="4294967295"/>
          </p:nvPr>
        </p:nvSpPr>
        <p:spPr/>
        <p:txBody>
          <a:bodyPr/>
          <a:lstStyle/>
          <a:p>
            <a:pPr eaLnBrk="1" hangingPunct="1"/>
            <a:r>
              <a:rPr lang="en-GB">
                <a:latin typeface="Verdana" charset="0"/>
              </a:rPr>
              <a:t>Key points</a:t>
            </a:r>
          </a:p>
        </p:txBody>
      </p:sp>
      <p:sp>
        <p:nvSpPr>
          <p:cNvPr id="108549" name="Rectangle 3"/>
          <p:cNvSpPr>
            <a:spLocks noGrp="1" noChangeArrowheads="1"/>
          </p:cNvSpPr>
          <p:nvPr>
            <p:ph type="body" idx="4294967295"/>
          </p:nvPr>
        </p:nvSpPr>
        <p:spPr/>
        <p:txBody>
          <a:bodyPr/>
          <a:lstStyle/>
          <a:p>
            <a:pPr eaLnBrk="1" hangingPunct="1">
              <a:lnSpc>
                <a:spcPct val="90000"/>
              </a:lnSpc>
            </a:pPr>
            <a:r>
              <a:rPr lang="en-GB" sz="2400">
                <a:latin typeface="Verdana" charset="0"/>
              </a:rPr>
              <a:t>Interaction design is concerned with designing interactive products to support the way people communicate and interact in their everyday and working lives</a:t>
            </a:r>
          </a:p>
          <a:p>
            <a:pPr eaLnBrk="1" hangingPunct="1">
              <a:lnSpc>
                <a:spcPct val="90000"/>
              </a:lnSpc>
            </a:pPr>
            <a:r>
              <a:rPr lang="en-GB" sz="2400">
                <a:latin typeface="Verdana" charset="0"/>
              </a:rPr>
              <a:t>It is concerned with how to create quality user experiences</a:t>
            </a:r>
          </a:p>
          <a:p>
            <a:pPr eaLnBrk="1" hangingPunct="1">
              <a:lnSpc>
                <a:spcPct val="90000"/>
              </a:lnSpc>
            </a:pPr>
            <a:r>
              <a:rPr lang="en-GB" sz="2400">
                <a:latin typeface="Verdana" charset="0"/>
              </a:rPr>
              <a:t>It requires taking into account a number of interdependent factors, including context of use, type of activities, cultural differences, and user groups</a:t>
            </a:r>
          </a:p>
          <a:p>
            <a:pPr eaLnBrk="1" hangingPunct="1">
              <a:lnSpc>
                <a:spcPct val="90000"/>
              </a:lnSpc>
            </a:pPr>
            <a:r>
              <a:rPr lang="en-GB" sz="2400">
                <a:latin typeface="Verdana" charset="0"/>
              </a:rPr>
              <a:t>It is multidisciplinary, involving many inputs from wide-reaching disciplines and fields</a:t>
            </a:r>
          </a:p>
          <a:p>
            <a:pPr eaLnBrk="1" hangingPunct="1">
              <a:lnSpc>
                <a:spcPct val="90000"/>
              </a:lnSpc>
            </a:pPr>
            <a:endParaRPr lang="en-GB" sz="24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C69F54-ECE1-7F47-8C32-57216220BFE9}" type="slidenum">
              <a:rPr lang="en-GB" sz="1200">
                <a:solidFill>
                  <a:srgbClr val="FF9900"/>
                </a:solidFill>
                <a:latin typeface="Verdana" charset="0"/>
              </a:rPr>
              <a:pPr eaLnBrk="1" hangingPunct="1"/>
              <a:t>5</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1510" name="Rectangle 2"/>
          <p:cNvSpPr>
            <a:spLocks noGrp="1" noChangeArrowheads="1"/>
          </p:cNvSpPr>
          <p:nvPr>
            <p:ph type="title" idx="4294967295"/>
          </p:nvPr>
        </p:nvSpPr>
        <p:spPr/>
        <p:txBody>
          <a:bodyPr/>
          <a:lstStyle/>
          <a:p>
            <a:pPr eaLnBrk="1" hangingPunct="1"/>
            <a:r>
              <a:rPr lang="en-GB">
                <a:latin typeface="Verdana" charset="0"/>
              </a:rPr>
              <a:t>Good and bad design</a:t>
            </a:r>
          </a:p>
        </p:txBody>
      </p:sp>
      <p:graphicFrame>
        <p:nvGraphicFramePr>
          <p:cNvPr id="21506" name="Object 2"/>
          <p:cNvGraphicFramePr>
            <a:graphicFrameLocks noChangeAspect="1"/>
          </p:cNvGraphicFramePr>
          <p:nvPr>
            <p:ph type="clipArt" sz="half" idx="4294967295"/>
          </p:nvPr>
        </p:nvGraphicFramePr>
        <p:xfrm>
          <a:off x="152400" y="1981200"/>
          <a:ext cx="2066925" cy="2819400"/>
        </p:xfrm>
        <a:graphic>
          <a:graphicData uri="http://schemas.openxmlformats.org/presentationml/2006/ole">
            <mc:AlternateContent xmlns:mc="http://schemas.openxmlformats.org/markup-compatibility/2006">
              <mc:Choice xmlns:v="urn:schemas-microsoft-com:vml" Requires="v">
                <p:oleObj spid="_x0000_s21512" name="Document" r:id="rId4" imgW="2045208" imgH="2788920" progId="Word.Document.8">
                  <p:embed/>
                </p:oleObj>
              </mc:Choice>
              <mc:Fallback>
                <p:oleObj name="Document" r:id="rId4" imgW="2045208" imgH="27889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2066925"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1" name="Rectangle 4"/>
          <p:cNvSpPr>
            <a:spLocks noGrp="1" noChangeArrowheads="1"/>
          </p:cNvSpPr>
          <p:nvPr>
            <p:ph type="body" sz="half" idx="4294967295"/>
          </p:nvPr>
        </p:nvSpPr>
        <p:spPr>
          <a:xfrm>
            <a:off x="4652963" y="1600200"/>
            <a:ext cx="4033837" cy="4525963"/>
          </a:xfrm>
        </p:spPr>
        <p:txBody>
          <a:bodyPr/>
          <a:lstStyle/>
          <a:p>
            <a:pPr eaLnBrk="1" hangingPunct="1"/>
            <a:r>
              <a:rPr lang="en-GB" sz="2400">
                <a:latin typeface="Verdana" charset="0"/>
              </a:rPr>
              <a:t>What is wrong with the remote on the right?</a:t>
            </a:r>
          </a:p>
          <a:p>
            <a:pPr eaLnBrk="1" hangingPunct="1"/>
            <a:r>
              <a:rPr lang="en-GB" sz="2400">
                <a:latin typeface="Verdana" charset="0"/>
              </a:rPr>
              <a:t>Why is the TiVo remote so much better designed?</a:t>
            </a:r>
          </a:p>
          <a:p>
            <a:pPr lvl="1" eaLnBrk="1" hangingPunct="1"/>
            <a:r>
              <a:rPr lang="en-GB" sz="2000">
                <a:latin typeface="Verdana" charset="0"/>
                <a:ea typeface="ＭＳ Ｐゴシック" charset="0"/>
              </a:rPr>
              <a:t>Peanut shaped to fit in hand</a:t>
            </a:r>
          </a:p>
          <a:p>
            <a:pPr lvl="1" eaLnBrk="1" hangingPunct="1"/>
            <a:r>
              <a:rPr lang="en-GB" sz="2000">
                <a:latin typeface="Verdana" charset="0"/>
                <a:ea typeface="ＭＳ Ｐゴシック" charset="0"/>
              </a:rPr>
              <a:t>Logical layout and color-coded, distinctive buttons</a:t>
            </a:r>
          </a:p>
          <a:p>
            <a:pPr lvl="1" eaLnBrk="1" hangingPunct="1"/>
            <a:r>
              <a:rPr lang="en-GB" sz="2000">
                <a:latin typeface="Verdana" charset="0"/>
                <a:ea typeface="ＭＳ Ｐゴシック" charset="0"/>
              </a:rPr>
              <a:t>Easy to locate buttons</a:t>
            </a:r>
          </a:p>
        </p:txBody>
      </p:sp>
      <p:graphicFrame>
        <p:nvGraphicFramePr>
          <p:cNvPr id="21507" name="Object 3"/>
          <p:cNvGraphicFramePr>
            <a:graphicFrameLocks noChangeAspect="1"/>
          </p:cNvGraphicFramePr>
          <p:nvPr/>
        </p:nvGraphicFramePr>
        <p:xfrm>
          <a:off x="2209800" y="1600200"/>
          <a:ext cx="2681288" cy="3581400"/>
        </p:xfrm>
        <a:graphic>
          <a:graphicData uri="http://schemas.openxmlformats.org/presentationml/2006/ole">
            <mc:AlternateContent xmlns:mc="http://schemas.openxmlformats.org/markup-compatibility/2006">
              <mc:Choice xmlns:v="urn:schemas-microsoft-com:vml" Requires="v">
                <p:oleObj spid="_x0000_s21513" name="Document" r:id="rId6" imgW="4383024" imgH="5852160" progId="Word.Document.8">
                  <p:embed/>
                </p:oleObj>
              </mc:Choice>
              <mc:Fallback>
                <p:oleObj name="Document" r:id="rId6" imgW="4383024" imgH="5852160"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600200"/>
                        <a:ext cx="268128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97484-DA36-4244-943C-D04DCD0F9320}" type="slidenum">
              <a:rPr lang="en-GB" sz="1200">
                <a:solidFill>
                  <a:srgbClr val="FF9900"/>
                </a:solidFill>
                <a:latin typeface="Verdana" charset="0"/>
              </a:rPr>
              <a:pPr eaLnBrk="1" hangingPunct="1"/>
              <a:t>6</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3556" name="Rectangle 2"/>
          <p:cNvSpPr>
            <a:spLocks noGrp="1" noChangeArrowheads="1"/>
          </p:cNvSpPr>
          <p:nvPr>
            <p:ph type="title" idx="4294967295"/>
          </p:nvPr>
        </p:nvSpPr>
        <p:spPr/>
        <p:txBody>
          <a:bodyPr/>
          <a:lstStyle/>
          <a:p>
            <a:pPr eaLnBrk="1" hangingPunct="1"/>
            <a:r>
              <a:rPr lang="en-GB">
                <a:latin typeface="Verdana" charset="0"/>
              </a:rPr>
              <a:t>What to design</a:t>
            </a:r>
          </a:p>
        </p:txBody>
      </p:sp>
      <p:sp>
        <p:nvSpPr>
          <p:cNvPr id="23557" name="Rectangle 3"/>
          <p:cNvSpPr>
            <a:spLocks noGrp="1" noChangeArrowheads="1"/>
          </p:cNvSpPr>
          <p:nvPr>
            <p:ph type="body" idx="4294967295"/>
          </p:nvPr>
        </p:nvSpPr>
        <p:spPr/>
        <p:txBody>
          <a:bodyPr/>
          <a:lstStyle/>
          <a:p>
            <a:pPr eaLnBrk="1" hangingPunct="1">
              <a:lnSpc>
                <a:spcPct val="90000"/>
              </a:lnSpc>
            </a:pPr>
            <a:r>
              <a:rPr lang="en-GB" sz="2800">
                <a:latin typeface="Verdana" charset="0"/>
              </a:rPr>
              <a:t>Need to take into account:</a:t>
            </a:r>
          </a:p>
          <a:p>
            <a:pPr lvl="1" eaLnBrk="1" hangingPunct="1">
              <a:lnSpc>
                <a:spcPct val="90000"/>
              </a:lnSpc>
            </a:pPr>
            <a:r>
              <a:rPr lang="en-GB" sz="2400">
                <a:latin typeface="Verdana" charset="0"/>
                <a:ea typeface="ＭＳ Ｐゴシック" charset="0"/>
              </a:rPr>
              <a:t>Who the users are</a:t>
            </a:r>
          </a:p>
          <a:p>
            <a:pPr lvl="1" eaLnBrk="1" hangingPunct="1">
              <a:lnSpc>
                <a:spcPct val="90000"/>
              </a:lnSpc>
            </a:pPr>
            <a:r>
              <a:rPr lang="en-GB" sz="2400">
                <a:latin typeface="Verdana" charset="0"/>
                <a:ea typeface="ＭＳ Ｐゴシック" charset="0"/>
              </a:rPr>
              <a:t>What activities are being carried out</a:t>
            </a:r>
          </a:p>
          <a:p>
            <a:pPr lvl="1" eaLnBrk="1" hangingPunct="1">
              <a:lnSpc>
                <a:spcPct val="90000"/>
              </a:lnSpc>
            </a:pPr>
            <a:r>
              <a:rPr lang="en-GB" sz="2400">
                <a:latin typeface="Verdana" charset="0"/>
                <a:ea typeface="ＭＳ Ｐゴシック" charset="0"/>
              </a:rPr>
              <a:t>Where the interaction is taking place</a:t>
            </a:r>
          </a:p>
          <a:p>
            <a:pPr eaLnBrk="1" hangingPunct="1">
              <a:lnSpc>
                <a:spcPct val="90000"/>
              </a:lnSpc>
            </a:pPr>
            <a:endParaRPr lang="en-GB" sz="2800">
              <a:latin typeface="Verdana" charset="0"/>
            </a:endParaRPr>
          </a:p>
          <a:p>
            <a:pPr eaLnBrk="1" hangingPunct="1">
              <a:lnSpc>
                <a:spcPct val="90000"/>
              </a:lnSpc>
            </a:pPr>
            <a:r>
              <a:rPr lang="en-GB" sz="2800">
                <a:latin typeface="Verdana" charset="0"/>
              </a:rPr>
              <a:t>Need to optimize the interactions users have with a product</a:t>
            </a:r>
          </a:p>
          <a:p>
            <a:pPr lvl="1" eaLnBrk="1" hangingPunct="1">
              <a:lnSpc>
                <a:spcPct val="90000"/>
              </a:lnSpc>
            </a:pPr>
            <a:r>
              <a:rPr lang="en-GB" sz="2400">
                <a:latin typeface="Verdana" charset="0"/>
                <a:ea typeface="ＭＳ Ｐゴシック" charset="0"/>
              </a:rPr>
              <a:t>So that they match the users</a:t>
            </a:r>
            <a:r>
              <a:rPr lang="ja-JP" altLang="en-GB" sz="2400">
                <a:latin typeface="Verdana" charset="0"/>
                <a:ea typeface="ＭＳ Ｐゴシック" charset="0"/>
              </a:rPr>
              <a:t>’</a:t>
            </a:r>
            <a:r>
              <a:rPr lang="en-GB" sz="2400">
                <a:latin typeface="Verdana" charset="0"/>
                <a:ea typeface="ＭＳ Ｐゴシック" charset="0"/>
              </a:rPr>
              <a:t> activities and needs</a:t>
            </a:r>
          </a:p>
          <a:p>
            <a:pPr lvl="1" eaLnBrk="1" hangingPunct="1">
              <a:lnSpc>
                <a:spcPct val="90000"/>
              </a:lnSpc>
            </a:pPr>
            <a:endParaRPr lang="en-GB" sz="2000">
              <a:latin typeface="Verdan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GB">
                <a:latin typeface="Verdana" charset="0"/>
              </a:rPr>
              <a:t>Novel interface</a:t>
            </a:r>
          </a:p>
        </p:txBody>
      </p:sp>
      <p:pic>
        <p:nvPicPr>
          <p:cNvPr id="25603" name="Content Placeholder 5" descr="fig_01_03a.jpg"/>
          <p:cNvPicPr>
            <a:picLocks noGrp="1" noChangeAspect="1"/>
          </p:cNvPicPr>
          <p:nvPr>
            <p:ph idx="1"/>
          </p:nvPr>
        </p:nvPicPr>
        <p:blipFill>
          <a:blip r:embed="rId3">
            <a:extLst>
              <a:ext uri="{28A0092B-C50C-407E-A947-70E740481C1C}">
                <a14:useLocalDpi xmlns:a14="http://schemas.microsoft.com/office/drawing/2010/main" val="0"/>
              </a:ext>
            </a:extLst>
          </a:blip>
          <a:srcRect l="-71382" r="-71382"/>
          <a:stretch>
            <a:fillRect/>
          </a:stretch>
        </p:blipFill>
        <p:spPr>
          <a:xfrm>
            <a:off x="-1752600" y="1676400"/>
            <a:ext cx="8229600" cy="4525963"/>
          </a:xfrm>
        </p:spPr>
      </p:pic>
      <p:sp>
        <p:nvSpPr>
          <p:cNvPr id="2"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D866A-BB85-AC4F-81BB-8CBEB85D7FB4}" type="slidenum">
              <a:rPr lang="en-GB" sz="1200">
                <a:solidFill>
                  <a:srgbClr val="FF9900"/>
                </a:solidFill>
                <a:latin typeface="Verdana" charset="0"/>
              </a:rPr>
              <a:pPr eaLnBrk="1" hangingPunct="1"/>
              <a:t>7</a:t>
            </a:fld>
            <a:endParaRPr lang="en-GB" sz="1200">
              <a:solidFill>
                <a:srgbClr val="FF9900"/>
              </a:solidFill>
              <a:latin typeface="Verdana" charset="0"/>
            </a:endParaRPr>
          </a:p>
        </p:txBody>
      </p:sp>
      <p:sp>
        <p:nvSpPr>
          <p:cNvPr id="3" name="Date Placeholder 2"/>
          <p:cNvSpPr>
            <a:spLocks noGrp="1"/>
          </p:cNvSpPr>
          <p:nvPr>
            <p:ph type="dt" sz="quarter" idx="11"/>
          </p:nvPr>
        </p:nvSpPr>
        <p:spPr/>
        <p:txBody>
          <a:bodyPr/>
          <a:lstStyle/>
          <a:p>
            <a:pPr>
              <a:defRPr/>
            </a:pPr>
            <a:r>
              <a:rPr lang="en-GB" smtClean="0"/>
              <a:t>www.id-book.com</a:t>
            </a:r>
          </a:p>
        </p:txBody>
      </p:sp>
      <p:pic>
        <p:nvPicPr>
          <p:cNvPr id="25606" name="Picture 6" descr="fig_01_0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676400"/>
            <a:ext cx="34639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FCA57C-4A51-944E-857C-595B65D5B4BE}" type="slidenum">
              <a:rPr lang="en-GB" sz="1200">
                <a:solidFill>
                  <a:srgbClr val="FF9900"/>
                </a:solidFill>
                <a:latin typeface="Verdana" charset="0"/>
              </a:rPr>
              <a:pPr eaLnBrk="1" hangingPunct="1"/>
              <a:t>8</a:t>
            </a:fld>
            <a:endParaRPr lang="en-GB" sz="1200">
              <a:solidFill>
                <a:srgbClr val="FF9900"/>
              </a:solidFill>
              <a:latin typeface="Verdana"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7652" name="Rectangle 2"/>
          <p:cNvSpPr>
            <a:spLocks noGrp="1" noChangeArrowheads="1"/>
          </p:cNvSpPr>
          <p:nvPr>
            <p:ph type="title" idx="4294967295"/>
          </p:nvPr>
        </p:nvSpPr>
        <p:spPr>
          <a:xfrm>
            <a:off x="762000" y="381000"/>
            <a:ext cx="7772400" cy="1143000"/>
          </a:xfrm>
        </p:spPr>
        <p:txBody>
          <a:bodyPr/>
          <a:lstStyle/>
          <a:p>
            <a:pPr eaLnBrk="1" hangingPunct="1"/>
            <a:r>
              <a:rPr lang="en-GB">
                <a:latin typeface="Verdana" charset="0"/>
              </a:rPr>
              <a:t>Understanding users</a:t>
            </a:r>
            <a:r>
              <a:rPr lang="ja-JP" altLang="en-GB">
                <a:latin typeface="Verdana" charset="0"/>
              </a:rPr>
              <a:t>’</a:t>
            </a:r>
            <a:r>
              <a:rPr lang="en-GB">
                <a:latin typeface="Verdana" charset="0"/>
              </a:rPr>
              <a:t> needs</a:t>
            </a:r>
          </a:p>
        </p:txBody>
      </p:sp>
      <p:sp>
        <p:nvSpPr>
          <p:cNvPr id="27653" name="Rectangle 3"/>
          <p:cNvSpPr>
            <a:spLocks noGrp="1" noChangeArrowheads="1"/>
          </p:cNvSpPr>
          <p:nvPr>
            <p:ph type="body" idx="4294967295"/>
          </p:nvPr>
        </p:nvSpPr>
        <p:spPr>
          <a:xfrm>
            <a:off x="762000" y="1600200"/>
            <a:ext cx="7772400" cy="4114800"/>
          </a:xfrm>
        </p:spPr>
        <p:txBody>
          <a:bodyPr/>
          <a:lstStyle/>
          <a:p>
            <a:pPr eaLnBrk="1" hangingPunct="1">
              <a:lnSpc>
                <a:spcPct val="90000"/>
              </a:lnSpc>
            </a:pPr>
            <a:r>
              <a:rPr lang="en-GB">
                <a:latin typeface="Verdana" charset="0"/>
              </a:rPr>
              <a:t>Need to take into account what people are good and bad at</a:t>
            </a:r>
          </a:p>
          <a:p>
            <a:pPr eaLnBrk="1" hangingPunct="1">
              <a:lnSpc>
                <a:spcPct val="90000"/>
              </a:lnSpc>
            </a:pPr>
            <a:r>
              <a:rPr lang="en-GB">
                <a:latin typeface="Verdana" charset="0"/>
              </a:rPr>
              <a:t>Consider what might help people in the way they currently do things</a:t>
            </a:r>
          </a:p>
          <a:p>
            <a:pPr eaLnBrk="1" hangingPunct="1">
              <a:lnSpc>
                <a:spcPct val="90000"/>
              </a:lnSpc>
            </a:pPr>
            <a:r>
              <a:rPr lang="en-GB">
                <a:latin typeface="Verdana" charset="0"/>
              </a:rPr>
              <a:t>Think through what might provide quality user experiences</a:t>
            </a:r>
          </a:p>
          <a:p>
            <a:pPr eaLnBrk="1" hangingPunct="1">
              <a:lnSpc>
                <a:spcPct val="90000"/>
              </a:lnSpc>
            </a:pPr>
            <a:r>
              <a:rPr lang="en-GB">
                <a:latin typeface="Verdana" charset="0"/>
              </a:rPr>
              <a:t>Listen to what people want and get them involved</a:t>
            </a:r>
          </a:p>
          <a:p>
            <a:pPr eaLnBrk="1" hangingPunct="1">
              <a:lnSpc>
                <a:spcPct val="90000"/>
              </a:lnSpc>
            </a:pPr>
            <a:r>
              <a:rPr lang="en-GB">
                <a:latin typeface="Verdana" charset="0"/>
              </a:rPr>
              <a:t>Use tried and tested user-centered methods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9D1582-E78C-7347-97A8-24DF0C927265}" type="slidenum">
              <a:rPr lang="en-GB" sz="1200">
                <a:solidFill>
                  <a:srgbClr val="FF9900"/>
                </a:solidFill>
                <a:latin typeface="Verdana" charset="0"/>
              </a:rPr>
              <a:pPr eaLnBrk="1" hangingPunct="1"/>
              <a:t>9</a:t>
            </a:fld>
            <a:endParaRPr lang="en-GB" sz="1200">
              <a:solidFill>
                <a:srgbClr val="FF9900"/>
              </a:solidFill>
              <a:latin typeface="Verdana" charset="0"/>
            </a:endParaRPr>
          </a:p>
        </p:txBody>
      </p:sp>
      <p:sp>
        <p:nvSpPr>
          <p:cNvPr id="7" name="Date Placeholder 2"/>
          <p:cNvSpPr>
            <a:spLocks noGrp="1"/>
          </p:cNvSpPr>
          <p:nvPr>
            <p:ph type="dt"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rgbClr val="FF9900"/>
                </a:solidFill>
                <a:latin typeface="Verdana" charset="0"/>
              </a:rPr>
              <a:t>www.id-book.com</a:t>
            </a:r>
          </a:p>
        </p:txBody>
      </p:sp>
      <p:sp>
        <p:nvSpPr>
          <p:cNvPr id="29700" name="Rectangle 2"/>
          <p:cNvSpPr>
            <a:spLocks noGrp="1" noChangeArrowheads="1"/>
          </p:cNvSpPr>
          <p:nvPr>
            <p:ph type="title" idx="4294967295"/>
          </p:nvPr>
        </p:nvSpPr>
        <p:spPr/>
        <p:txBody>
          <a:bodyPr/>
          <a:lstStyle/>
          <a:p>
            <a:pPr eaLnBrk="1" hangingPunct="1"/>
            <a:r>
              <a:rPr lang="en-GB">
                <a:latin typeface="Verdana" charset="0"/>
              </a:rPr>
              <a:t>Activity</a:t>
            </a:r>
          </a:p>
        </p:txBody>
      </p:sp>
      <p:sp>
        <p:nvSpPr>
          <p:cNvPr id="29701" name="Rectangle 3"/>
          <p:cNvSpPr>
            <a:spLocks noGrp="1" noChangeArrowheads="1"/>
          </p:cNvSpPr>
          <p:nvPr>
            <p:ph type="body" idx="4294967295"/>
          </p:nvPr>
        </p:nvSpPr>
        <p:spPr/>
        <p:txBody>
          <a:bodyPr/>
          <a:lstStyle/>
          <a:p>
            <a:pPr eaLnBrk="1" hangingPunct="1"/>
            <a:r>
              <a:rPr lang="en-GB">
                <a:latin typeface="Verdana" charset="0"/>
              </a:rPr>
              <a:t>How does making a call differ when using a:</a:t>
            </a:r>
          </a:p>
          <a:p>
            <a:pPr lvl="1" eaLnBrk="1" hangingPunct="1"/>
            <a:r>
              <a:rPr lang="en-GB">
                <a:latin typeface="Verdana" charset="0"/>
                <a:ea typeface="ＭＳ Ｐゴシック" charset="0"/>
              </a:rPr>
              <a:t>Cell phone</a:t>
            </a:r>
          </a:p>
          <a:p>
            <a:pPr lvl="1" eaLnBrk="1" hangingPunct="1"/>
            <a:r>
              <a:rPr lang="en-GB">
                <a:latin typeface="Verdana" charset="0"/>
                <a:ea typeface="ＭＳ Ｐゴシック" charset="0"/>
              </a:rPr>
              <a:t>Public phone box?</a:t>
            </a:r>
          </a:p>
          <a:p>
            <a:pPr eaLnBrk="1" hangingPunct="1"/>
            <a:r>
              <a:rPr lang="en-GB">
                <a:latin typeface="Verdana" charset="0"/>
              </a:rPr>
              <a:t>Consider the kinds of user, type of activity and context of use</a:t>
            </a:r>
          </a:p>
        </p:txBody>
      </p:sp>
      <p:pic>
        <p:nvPicPr>
          <p:cNvPr id="297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00600"/>
            <a:ext cx="1689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048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2157</Words>
  <Application>Microsoft Macintosh PowerPoint</Application>
  <PresentationFormat>On-screen Show (4:3)</PresentationFormat>
  <Paragraphs>499</Paragraphs>
  <Slides>48</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7" baseType="lpstr">
      <vt:lpstr>Arial</vt:lpstr>
      <vt:lpstr>ＭＳ Ｐゴシック</vt:lpstr>
      <vt:lpstr>Verdana</vt:lpstr>
      <vt:lpstr>Times</vt:lpstr>
      <vt:lpstr>Palatino</vt:lpstr>
      <vt:lpstr>Geneva</vt:lpstr>
      <vt:lpstr>Default Design</vt:lpstr>
      <vt:lpstr>Microsoft Word Document</vt:lpstr>
      <vt:lpstr>Microsoft Word 97 - 2004 Document</vt:lpstr>
      <vt:lpstr>PowerPoint Presentation</vt:lpstr>
      <vt:lpstr>Bad designs</vt:lpstr>
      <vt:lpstr>Why is this vending machine so bad?</vt:lpstr>
      <vt:lpstr>Good design</vt:lpstr>
      <vt:lpstr>Good and bad design</vt:lpstr>
      <vt:lpstr>What to design</vt:lpstr>
      <vt:lpstr>Novel interface</vt:lpstr>
      <vt:lpstr>Understanding users’ needs</vt:lpstr>
      <vt:lpstr>Activity</vt:lpstr>
      <vt:lpstr>What is interaction design?</vt:lpstr>
      <vt:lpstr>Goals of interaction design</vt:lpstr>
      <vt:lpstr>Which kind of design?</vt:lpstr>
      <vt:lpstr>HCI and interaction design</vt:lpstr>
      <vt:lpstr>Relationship between ID, HCI and other fields</vt:lpstr>
      <vt:lpstr>Relationship between ID, HCI and other fields</vt:lpstr>
      <vt:lpstr>Relationship between ID, HCI and other fields</vt:lpstr>
      <vt:lpstr>Working in multidisciplinary teams</vt:lpstr>
      <vt:lpstr>Interaction design in business</vt:lpstr>
      <vt:lpstr>What do professionals do in the ID business?</vt:lpstr>
      <vt:lpstr>The User Experience</vt:lpstr>
      <vt:lpstr>The iPod Nano Touch</vt:lpstr>
      <vt:lpstr>Why was the iPod user experience such a success?</vt:lpstr>
      <vt:lpstr>What is involved in the process of interaction design </vt:lpstr>
      <vt:lpstr>Core characteristics of interaction design</vt:lpstr>
      <vt:lpstr>Why go to this length?</vt:lpstr>
      <vt:lpstr>Are cultural differences important?</vt:lpstr>
      <vt:lpstr>Anna, IKEA online sales agent</vt:lpstr>
      <vt:lpstr>Usability goals</vt:lpstr>
      <vt:lpstr>Activity on usability</vt:lpstr>
      <vt:lpstr>User experience goals</vt:lpstr>
      <vt:lpstr>Usability and user experience goals </vt:lpstr>
      <vt:lpstr>Design principles</vt:lpstr>
      <vt:lpstr>Visibility</vt:lpstr>
      <vt:lpstr>Visibility</vt:lpstr>
      <vt:lpstr>What do I do if I am wearing black?</vt:lpstr>
      <vt:lpstr>Feedback</vt:lpstr>
      <vt:lpstr>Constraints</vt:lpstr>
      <vt:lpstr>Logical or ambiguous design?</vt:lpstr>
      <vt:lpstr>How to design them more logically</vt:lpstr>
      <vt:lpstr>Consistency</vt:lpstr>
      <vt:lpstr>When consistency breaks down</vt:lpstr>
      <vt:lpstr>Internal and external consistency</vt:lpstr>
      <vt:lpstr>Keypad numbers layout</vt:lpstr>
      <vt:lpstr>Affordances: to give a clue</vt:lpstr>
      <vt:lpstr>What does ‘affordance’ have to offer interaction design?</vt:lpstr>
      <vt:lpstr>Activity </vt:lpstr>
      <vt:lpstr>Activity </vt:lpstr>
      <vt:lpstr>Key points</vt:lpstr>
    </vt:vector>
  </TitlesOfParts>
  <Company>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Rien Sach</dc:creator>
  <cp:lastModifiedBy>Andrew Duchowski</cp:lastModifiedBy>
  <cp:revision>14</cp:revision>
  <dcterms:created xsi:type="dcterms:W3CDTF">2011-05-23T13:50:06Z</dcterms:created>
  <dcterms:modified xsi:type="dcterms:W3CDTF">2014-01-16T14:42:03Z</dcterms:modified>
</cp:coreProperties>
</file>