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embeddings/oleObject4.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5.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6.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7.bin" ContentType="application/vnd.openxmlformats-officedocument.oleObject"/>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17" r:id="rId49"/>
    <p:sldId id="304" r:id="rId50"/>
    <p:sldId id="305" r:id="rId51"/>
    <p:sldId id="306" r:id="rId52"/>
    <p:sldId id="307" r:id="rId53"/>
    <p:sldId id="308" r:id="rId54"/>
    <p:sldId id="309" r:id="rId55"/>
    <p:sldId id="310" r:id="rId56"/>
    <p:sldId id="311" r:id="rId57"/>
    <p:sldId id="312" r:id="rId58"/>
    <p:sldId id="313" r:id="rId59"/>
    <p:sldId id="314" r:id="rId60"/>
    <p:sldId id="318" r:id="rId61"/>
    <p:sldId id="315" r:id="rId62"/>
    <p:sldId id="316" r:id="rId63"/>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70C0"/>
    <a:srgbClr val="492D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4" d="100"/>
          <a:sy n="144" d="100"/>
        </p:scale>
        <p:origin x="-2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GB"/>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GB"/>
          </a:p>
        </p:txBody>
      </p:sp>
      <p:sp>
        <p:nvSpPr>
          <p:cNvPr id="133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GB"/>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28323A3-1368-E34E-9E22-B7D9DD52BC6B}" type="slidenum">
              <a:rPr lang="en-GB"/>
              <a:pPr/>
              <a:t>‹#›</a:t>
            </a:fld>
            <a:endParaRPr lang="en-GB"/>
          </a:p>
        </p:txBody>
      </p:sp>
    </p:spTree>
    <p:extLst>
      <p:ext uri="{BB962C8B-B14F-4D97-AF65-F5344CB8AC3E}">
        <p14:creationId xmlns:p14="http://schemas.microsoft.com/office/powerpoint/2010/main" val="919224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C916ED-A2F7-FC47-B2AE-44B5F64F37DA}" type="slidenum">
              <a:rPr lang="en-GB" sz="1200"/>
              <a:pPr eaLnBrk="1" hangingPunct="1"/>
              <a:t>2</a:t>
            </a:fld>
            <a:endParaRPr lang="en-GB" sz="1200"/>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F31A27B-0FFE-E849-AF11-6E028D18561E}" type="slidenum">
              <a:rPr lang="en-US" sz="1200">
                <a:latin typeface="Times" charset="0"/>
              </a:rPr>
              <a:pPr algn="r"/>
              <a:t>2</a:t>
            </a:fld>
            <a:endParaRPr lang="en-US" sz="1200">
              <a:latin typeface="Times" charset="0"/>
            </a:endParaRPr>
          </a:p>
        </p:txBody>
      </p:sp>
      <p:sp>
        <p:nvSpPr>
          <p:cNvPr id="16388" name="Rectangle 2"/>
          <p:cNvSpPr>
            <a:spLocks noChangeArrowheads="1" noTextEdit="1"/>
          </p:cNvSpPr>
          <p:nvPr>
            <p:ph type="sldImg"/>
          </p:nvPr>
        </p:nvSpPr>
        <p:spPr>
          <a:ln/>
        </p:spPr>
      </p:sp>
      <p:sp>
        <p:nvSpPr>
          <p:cNvPr id="163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BEB45E-6C8E-5A4C-AA06-D1DF36F50348}" type="slidenum">
              <a:rPr lang="en-GB" sz="1200"/>
              <a:pPr eaLnBrk="1" hangingPunct="1"/>
              <a:t>13</a:t>
            </a:fld>
            <a:endParaRPr lang="en-GB" sz="1200"/>
          </a:p>
        </p:txBody>
      </p:sp>
      <p:sp>
        <p:nvSpPr>
          <p:cNvPr id="368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4CB95FF-613A-0B4E-93E2-EFB95F255E2F}" type="slidenum">
              <a:rPr lang="en-US" sz="1200">
                <a:latin typeface="Times" charset="0"/>
              </a:rPr>
              <a:pPr algn="r"/>
              <a:t>13</a:t>
            </a:fld>
            <a:endParaRPr lang="en-US" sz="1200">
              <a:latin typeface="Times" charset="0"/>
            </a:endParaRPr>
          </a:p>
        </p:txBody>
      </p:sp>
      <p:sp>
        <p:nvSpPr>
          <p:cNvPr id="36868" name="Rectangle 2"/>
          <p:cNvSpPr>
            <a:spLocks noChangeArrowheads="1" noTextEdit="1"/>
          </p:cNvSpPr>
          <p:nvPr>
            <p:ph type="sldImg"/>
          </p:nvPr>
        </p:nvSpPr>
        <p:spPr>
          <a:ln/>
        </p:spPr>
      </p:sp>
      <p:sp>
        <p:nvSpPr>
          <p:cNvPr id="3686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29043C-05A4-E14F-BEC5-D006568A90ED}" type="slidenum">
              <a:rPr lang="en-GB" sz="1200"/>
              <a:pPr eaLnBrk="1" hangingPunct="1"/>
              <a:t>14</a:t>
            </a:fld>
            <a:endParaRPr lang="en-GB" sz="1200"/>
          </a:p>
        </p:txBody>
      </p:sp>
      <p:sp>
        <p:nvSpPr>
          <p:cNvPr id="389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10C2136-5582-B64E-B448-038D346BA483}" type="slidenum">
              <a:rPr lang="en-US" sz="1200">
                <a:latin typeface="Times" charset="0"/>
              </a:rPr>
              <a:pPr algn="r"/>
              <a:t>14</a:t>
            </a:fld>
            <a:endParaRPr lang="en-US" sz="1200">
              <a:latin typeface="Times" charset="0"/>
            </a:endParaRPr>
          </a:p>
        </p:txBody>
      </p:sp>
      <p:sp>
        <p:nvSpPr>
          <p:cNvPr id="38916" name="Rectangle 2"/>
          <p:cNvSpPr>
            <a:spLocks noChangeArrowheads="1" noTextEdit="1"/>
          </p:cNvSpPr>
          <p:nvPr>
            <p:ph type="sldImg"/>
          </p:nvPr>
        </p:nvSpPr>
        <p:spPr>
          <a:ln/>
        </p:spPr>
      </p:sp>
      <p:sp>
        <p:nvSpPr>
          <p:cNvPr id="3891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BDA827-7684-1145-8593-8A691F155FA2}" type="slidenum">
              <a:rPr lang="en-GB" sz="1200"/>
              <a:pPr eaLnBrk="1" hangingPunct="1"/>
              <a:t>15</a:t>
            </a:fld>
            <a:endParaRPr lang="en-GB" sz="1200"/>
          </a:p>
        </p:txBody>
      </p:sp>
      <p:sp>
        <p:nvSpPr>
          <p:cNvPr id="409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06EBC85-1E1F-AA4A-83AF-43956B71BA9A}" type="slidenum">
              <a:rPr lang="en-US" sz="1200">
                <a:latin typeface="Times" charset="0"/>
              </a:rPr>
              <a:pPr algn="r"/>
              <a:t>15</a:t>
            </a:fld>
            <a:endParaRPr lang="en-US" sz="1200">
              <a:latin typeface="Times" charset="0"/>
            </a:endParaRPr>
          </a:p>
        </p:txBody>
      </p:sp>
      <p:sp>
        <p:nvSpPr>
          <p:cNvPr id="40964" name="Rectangle 2"/>
          <p:cNvSpPr>
            <a:spLocks noChangeArrowheads="1" noTextEdit="1"/>
          </p:cNvSpPr>
          <p:nvPr>
            <p:ph type="sldImg"/>
          </p:nvPr>
        </p:nvSpPr>
        <p:spPr>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678431-7625-DC4C-BB60-1B5320E21AB9}" type="slidenum">
              <a:rPr lang="en-GB" sz="1200"/>
              <a:pPr eaLnBrk="1" hangingPunct="1"/>
              <a:t>16</a:t>
            </a:fld>
            <a:endParaRPr lang="en-GB" sz="1200"/>
          </a:p>
        </p:txBody>
      </p:sp>
      <p:sp>
        <p:nvSpPr>
          <p:cNvPr id="430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6B23596-8298-4048-AAF8-474A4AEDFF0E}" type="slidenum">
              <a:rPr lang="en-US" sz="1200">
                <a:latin typeface="Times" charset="0"/>
              </a:rPr>
              <a:pPr algn="r"/>
              <a:t>16</a:t>
            </a:fld>
            <a:endParaRPr lang="en-US" sz="1200">
              <a:latin typeface="Times" charset="0"/>
            </a:endParaRPr>
          </a:p>
        </p:txBody>
      </p:sp>
      <p:sp>
        <p:nvSpPr>
          <p:cNvPr id="43012" name="Rectangle 2"/>
          <p:cNvSpPr>
            <a:spLocks noChangeArrowheads="1" noTextEdit="1"/>
          </p:cNvSpPr>
          <p:nvPr>
            <p:ph type="sldImg"/>
          </p:nvPr>
        </p:nvSpPr>
        <p:spPr>
          <a:ln/>
        </p:spPr>
      </p:sp>
      <p:sp>
        <p:nvSpPr>
          <p:cNvPr id="430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778191-9972-464C-A79B-EC777FA8F724}" type="slidenum">
              <a:rPr lang="en-GB" sz="1200"/>
              <a:pPr eaLnBrk="1" hangingPunct="1"/>
              <a:t>17</a:t>
            </a:fld>
            <a:endParaRPr lang="en-GB" sz="1200"/>
          </a:p>
        </p:txBody>
      </p:sp>
      <p:sp>
        <p:nvSpPr>
          <p:cNvPr id="450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6F363167-E511-4D4B-B99F-CE1E8E70B66D}" type="slidenum">
              <a:rPr lang="en-US" sz="1200">
                <a:latin typeface="Times" charset="0"/>
              </a:rPr>
              <a:pPr algn="r"/>
              <a:t>17</a:t>
            </a:fld>
            <a:endParaRPr lang="en-US" sz="1200">
              <a:latin typeface="Times" charset="0"/>
            </a:endParaRPr>
          </a:p>
        </p:txBody>
      </p:sp>
      <p:sp>
        <p:nvSpPr>
          <p:cNvPr id="45060" name="Rectangle 2"/>
          <p:cNvSpPr>
            <a:spLocks noChangeArrowheads="1" noTextEdit="1"/>
          </p:cNvSpPr>
          <p:nvPr>
            <p:ph type="sldImg"/>
          </p:nvPr>
        </p:nvSpPr>
        <p:spPr>
          <a:ln/>
        </p:spPr>
      </p:sp>
      <p:sp>
        <p:nvSpPr>
          <p:cNvPr id="4506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003FB0-C856-5641-A389-72AA563ADEA8}" type="slidenum">
              <a:rPr lang="en-GB" sz="1200"/>
              <a:pPr eaLnBrk="1" hangingPunct="1"/>
              <a:t>18</a:t>
            </a:fld>
            <a:endParaRPr lang="en-GB" sz="1200"/>
          </a:p>
        </p:txBody>
      </p:sp>
      <p:sp>
        <p:nvSpPr>
          <p:cNvPr id="471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60C8369-502F-E54C-AD15-E4B50809BA5C}" type="slidenum">
              <a:rPr lang="en-US" sz="1200">
                <a:latin typeface="Times" charset="0"/>
              </a:rPr>
              <a:pPr algn="r"/>
              <a:t>18</a:t>
            </a:fld>
            <a:endParaRPr lang="en-US" sz="1200">
              <a:latin typeface="Times" charset="0"/>
            </a:endParaRPr>
          </a:p>
        </p:txBody>
      </p:sp>
      <p:sp>
        <p:nvSpPr>
          <p:cNvPr id="47108" name="Rectangle 2"/>
          <p:cNvSpPr>
            <a:spLocks noChangeArrowheads="1" noTextEdit="1"/>
          </p:cNvSpPr>
          <p:nvPr>
            <p:ph type="sldImg"/>
          </p:nvPr>
        </p:nvSpPr>
        <p:spPr>
          <a:ln/>
        </p:spPr>
      </p:sp>
      <p:sp>
        <p:nvSpPr>
          <p:cNvPr id="4710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45ED63-0BBD-FB4E-ABD8-885F21E58E4E}" type="slidenum">
              <a:rPr lang="en-GB" sz="1200"/>
              <a:pPr eaLnBrk="1" hangingPunct="1"/>
              <a:t>19</a:t>
            </a:fld>
            <a:endParaRPr lang="en-GB" sz="1200"/>
          </a:p>
        </p:txBody>
      </p:sp>
      <p:sp>
        <p:nvSpPr>
          <p:cNvPr id="491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C5B8955-8EA2-8A4C-846A-7C4666F63616}" type="slidenum">
              <a:rPr lang="en-US" sz="1200">
                <a:latin typeface="Times" charset="0"/>
              </a:rPr>
              <a:pPr algn="r"/>
              <a:t>19</a:t>
            </a:fld>
            <a:endParaRPr lang="en-US" sz="1200">
              <a:latin typeface="Times" charset="0"/>
            </a:endParaRPr>
          </a:p>
        </p:txBody>
      </p:sp>
      <p:sp>
        <p:nvSpPr>
          <p:cNvPr id="49156" name="Rectangle 2"/>
          <p:cNvSpPr>
            <a:spLocks noChangeArrowheads="1" noTextEdit="1"/>
          </p:cNvSpPr>
          <p:nvPr>
            <p:ph type="sldImg"/>
          </p:nvPr>
        </p:nvSpPr>
        <p:spPr>
          <a:ln/>
        </p:spPr>
      </p:sp>
      <p:sp>
        <p:nvSpPr>
          <p:cNvPr id="4915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333CCA-DA79-4A41-8700-BDB9F7A10280}" type="slidenum">
              <a:rPr lang="en-GB" sz="1200"/>
              <a:pPr eaLnBrk="1" hangingPunct="1"/>
              <a:t>20</a:t>
            </a:fld>
            <a:endParaRPr lang="en-GB" sz="1200"/>
          </a:p>
        </p:txBody>
      </p:sp>
      <p:sp>
        <p:nvSpPr>
          <p:cNvPr id="512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03751E2-5B6A-F445-B8E1-8CF240FACDC0}" type="slidenum">
              <a:rPr lang="en-US" sz="1200">
                <a:latin typeface="Times" charset="0"/>
              </a:rPr>
              <a:pPr algn="r"/>
              <a:t>20</a:t>
            </a:fld>
            <a:endParaRPr lang="en-US" sz="1200">
              <a:latin typeface="Times" charset="0"/>
            </a:endParaRPr>
          </a:p>
        </p:txBody>
      </p:sp>
      <p:sp>
        <p:nvSpPr>
          <p:cNvPr id="51204" name="Rectangle 2"/>
          <p:cNvSpPr>
            <a:spLocks noChangeArrowheads="1" noTextEdit="1"/>
          </p:cNvSpPr>
          <p:nvPr>
            <p:ph type="sldImg"/>
          </p:nvPr>
        </p:nvSpPr>
        <p:spPr>
          <a:ln/>
        </p:spPr>
      </p:sp>
      <p:sp>
        <p:nvSpPr>
          <p:cNvPr id="5120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545AA7-A8AC-A245-A696-6AEDB7867550}" type="slidenum">
              <a:rPr lang="en-GB" sz="1200"/>
              <a:pPr eaLnBrk="1" hangingPunct="1"/>
              <a:t>21</a:t>
            </a:fld>
            <a:endParaRPr lang="en-GB" sz="1200"/>
          </a:p>
        </p:txBody>
      </p:sp>
      <p:sp>
        <p:nvSpPr>
          <p:cNvPr id="532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D20D864-8914-1E4F-8E19-A13E1AF26DB2}" type="slidenum">
              <a:rPr lang="en-US" sz="1200">
                <a:latin typeface="Times" charset="0"/>
              </a:rPr>
              <a:pPr algn="r"/>
              <a:t>21</a:t>
            </a:fld>
            <a:endParaRPr lang="en-US" sz="1200">
              <a:latin typeface="Times" charset="0"/>
            </a:endParaRPr>
          </a:p>
        </p:txBody>
      </p:sp>
      <p:sp>
        <p:nvSpPr>
          <p:cNvPr id="53252" name="Rectangle 2"/>
          <p:cNvSpPr>
            <a:spLocks noChangeArrowheads="1" noTextEdit="1"/>
          </p:cNvSpPr>
          <p:nvPr>
            <p:ph type="sldImg"/>
          </p:nvPr>
        </p:nvSpPr>
        <p:spPr>
          <a:ln/>
        </p:spPr>
      </p:sp>
      <p:sp>
        <p:nvSpPr>
          <p:cNvPr id="5325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839272-DC5D-0949-BE7E-1AF6F8601801}" type="slidenum">
              <a:rPr lang="en-GB" sz="1200"/>
              <a:pPr eaLnBrk="1" hangingPunct="1"/>
              <a:t>22</a:t>
            </a:fld>
            <a:endParaRPr lang="en-GB" sz="1200"/>
          </a:p>
        </p:txBody>
      </p:sp>
      <p:sp>
        <p:nvSpPr>
          <p:cNvPr id="552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EAF1680-6913-004F-BB2C-B0793AEF3C84}" type="slidenum">
              <a:rPr lang="en-US" sz="1200">
                <a:latin typeface="Times" charset="0"/>
              </a:rPr>
              <a:pPr algn="r"/>
              <a:t>22</a:t>
            </a:fld>
            <a:endParaRPr lang="en-US" sz="1200">
              <a:latin typeface="Times" charset="0"/>
            </a:endParaRPr>
          </a:p>
        </p:txBody>
      </p:sp>
      <p:sp>
        <p:nvSpPr>
          <p:cNvPr id="55300" name="Rectangle 2"/>
          <p:cNvSpPr>
            <a:spLocks noChangeArrowheads="1" noTextEdit="1"/>
          </p:cNvSpPr>
          <p:nvPr>
            <p:ph type="sldImg"/>
          </p:nvPr>
        </p:nvSpPr>
        <p:spPr>
          <a:ln/>
        </p:spPr>
      </p:sp>
      <p:sp>
        <p:nvSpPr>
          <p:cNvPr id="5530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EC4F61-DBB4-544F-8CCC-9AD0C8F39CFF}" type="slidenum">
              <a:rPr lang="en-GB" sz="1200"/>
              <a:pPr eaLnBrk="1" hangingPunct="1"/>
              <a:t>3</a:t>
            </a:fld>
            <a:endParaRPr lang="en-GB" sz="1200"/>
          </a:p>
        </p:txBody>
      </p:sp>
      <p:sp>
        <p:nvSpPr>
          <p:cNvPr id="184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0F6650A-2AD5-C24D-AD2F-A45BB97FCAFF}" type="slidenum">
              <a:rPr lang="en-US" sz="1200">
                <a:latin typeface="Times" charset="0"/>
              </a:rPr>
              <a:pPr algn="r"/>
              <a:t>3</a:t>
            </a:fld>
            <a:endParaRPr lang="en-US" sz="1200">
              <a:latin typeface="Times" charset="0"/>
            </a:endParaRPr>
          </a:p>
        </p:txBody>
      </p:sp>
      <p:sp>
        <p:nvSpPr>
          <p:cNvPr id="18436" name="Rectangle 2"/>
          <p:cNvSpPr>
            <a:spLocks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pPr eaLnBrk="1" hangingPunct="1"/>
            <a:endParaRPr lang="en-US"/>
          </a:p>
        </p:txBody>
      </p:sp>
      <p:sp>
        <p:nvSpPr>
          <p:cNvPr id="18437" name="Rectangle 3"/>
          <p:cNvSpPr>
            <a:spLocks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68C37-19AB-1F43-88E4-F7118BC5BE87}" type="slidenum">
              <a:rPr lang="en-GB" sz="1200"/>
              <a:pPr eaLnBrk="1" hangingPunct="1"/>
              <a:t>23</a:t>
            </a:fld>
            <a:endParaRPr lang="en-GB" sz="1200"/>
          </a:p>
        </p:txBody>
      </p:sp>
      <p:sp>
        <p:nvSpPr>
          <p:cNvPr id="573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1FCE423-4A52-0E4B-95B9-A9FBE5F0D120}" type="slidenum">
              <a:rPr lang="en-US" sz="1200">
                <a:latin typeface="Times" charset="0"/>
              </a:rPr>
              <a:pPr algn="r"/>
              <a:t>23</a:t>
            </a:fld>
            <a:endParaRPr lang="en-US" sz="1200">
              <a:latin typeface="Times" charset="0"/>
            </a:endParaRPr>
          </a:p>
        </p:txBody>
      </p:sp>
      <p:sp>
        <p:nvSpPr>
          <p:cNvPr id="57348" name="Rectangle 2"/>
          <p:cNvSpPr>
            <a:spLocks noChangeArrowheads="1" noTextEdit="1"/>
          </p:cNvSpPr>
          <p:nvPr>
            <p:ph type="sldImg"/>
          </p:nvPr>
        </p:nvSpPr>
        <p:spPr>
          <a:ln/>
        </p:spPr>
      </p:sp>
      <p:sp>
        <p:nvSpPr>
          <p:cNvPr id="573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F74E77-0029-E947-AFB3-10D2C59EFFD1}" type="slidenum">
              <a:rPr lang="en-GB" sz="1200"/>
              <a:pPr eaLnBrk="1" hangingPunct="1"/>
              <a:t>24</a:t>
            </a:fld>
            <a:endParaRPr lang="en-GB" sz="1200"/>
          </a:p>
        </p:txBody>
      </p:sp>
      <p:sp>
        <p:nvSpPr>
          <p:cNvPr id="593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32A7AEB-5B3B-734B-9827-ECD7FC31C019}" type="slidenum">
              <a:rPr lang="en-US" sz="1200">
                <a:latin typeface="Times" charset="0"/>
              </a:rPr>
              <a:pPr algn="r"/>
              <a:t>24</a:t>
            </a:fld>
            <a:endParaRPr lang="en-US" sz="1200">
              <a:latin typeface="Times" charset="0"/>
            </a:endParaRPr>
          </a:p>
        </p:txBody>
      </p:sp>
      <p:sp>
        <p:nvSpPr>
          <p:cNvPr id="59396" name="Rectangle 2"/>
          <p:cNvSpPr>
            <a:spLocks noChangeArrowheads="1" noTextEdit="1"/>
          </p:cNvSpPr>
          <p:nvPr>
            <p:ph type="sldImg"/>
          </p:nvPr>
        </p:nvSpPr>
        <p:spPr>
          <a:ln/>
        </p:spPr>
      </p:sp>
      <p:sp>
        <p:nvSpPr>
          <p:cNvPr id="593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FE74C-9F6C-4B4D-B9AB-1567438166DB}" type="slidenum">
              <a:rPr lang="en-GB" sz="1200"/>
              <a:pPr eaLnBrk="1" hangingPunct="1"/>
              <a:t>25</a:t>
            </a:fld>
            <a:endParaRPr lang="en-GB" sz="1200"/>
          </a:p>
        </p:txBody>
      </p:sp>
      <p:sp>
        <p:nvSpPr>
          <p:cNvPr id="614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F93B534-55F4-8248-8101-DF0AFD6FEC1D}" type="slidenum">
              <a:rPr lang="en-US" sz="1200">
                <a:latin typeface="Times" charset="0"/>
              </a:rPr>
              <a:pPr algn="r"/>
              <a:t>25</a:t>
            </a:fld>
            <a:endParaRPr lang="en-US" sz="1200">
              <a:latin typeface="Times" charset="0"/>
            </a:endParaRPr>
          </a:p>
        </p:txBody>
      </p:sp>
      <p:sp>
        <p:nvSpPr>
          <p:cNvPr id="61444" name="Rectangle 2"/>
          <p:cNvSpPr>
            <a:spLocks noChangeArrowheads="1" noTextEdit="1"/>
          </p:cNvSpPr>
          <p:nvPr>
            <p:ph type="sldImg"/>
          </p:nvPr>
        </p:nvSpPr>
        <p:spPr>
          <a:ln/>
        </p:spPr>
      </p:sp>
      <p:sp>
        <p:nvSpPr>
          <p:cNvPr id="614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D7778D-82C5-6E42-8686-622660F00E6C}" type="slidenum">
              <a:rPr lang="en-GB" sz="1200"/>
              <a:pPr eaLnBrk="1" hangingPunct="1"/>
              <a:t>26</a:t>
            </a:fld>
            <a:endParaRPr lang="en-GB" sz="1200"/>
          </a:p>
        </p:txBody>
      </p:sp>
      <p:sp>
        <p:nvSpPr>
          <p:cNvPr id="634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3D56C64-8E72-9247-9CDA-65529EFF79EC}" type="slidenum">
              <a:rPr lang="en-US" sz="1200">
                <a:latin typeface="Times" charset="0"/>
              </a:rPr>
              <a:pPr algn="r"/>
              <a:t>26</a:t>
            </a:fld>
            <a:endParaRPr lang="en-US" sz="1200">
              <a:latin typeface="Times" charset="0"/>
            </a:endParaRPr>
          </a:p>
        </p:txBody>
      </p:sp>
      <p:sp>
        <p:nvSpPr>
          <p:cNvPr id="63492" name="Rectangle 2"/>
          <p:cNvSpPr>
            <a:spLocks noChangeArrowheads="1" noTextEdit="1"/>
          </p:cNvSpPr>
          <p:nvPr>
            <p:ph type="sldImg"/>
          </p:nvPr>
        </p:nvSpPr>
        <p:spPr>
          <a:ln/>
        </p:spPr>
      </p:sp>
      <p:sp>
        <p:nvSpPr>
          <p:cNvPr id="6349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34A026-3225-5348-BE59-B966C713AF5D}" type="slidenum">
              <a:rPr lang="en-GB" sz="1200"/>
              <a:pPr eaLnBrk="1" hangingPunct="1"/>
              <a:t>27</a:t>
            </a:fld>
            <a:endParaRPr lang="en-GB" sz="1200"/>
          </a:p>
        </p:txBody>
      </p:sp>
      <p:sp>
        <p:nvSpPr>
          <p:cNvPr id="655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D445737-88DB-E946-B690-C4722E5A31EA}" type="slidenum">
              <a:rPr lang="en-US" sz="1200">
                <a:latin typeface="Times" charset="0"/>
              </a:rPr>
              <a:pPr algn="r"/>
              <a:t>27</a:t>
            </a:fld>
            <a:endParaRPr lang="en-US" sz="1200">
              <a:latin typeface="Times" charset="0"/>
            </a:endParaRPr>
          </a:p>
        </p:txBody>
      </p:sp>
      <p:sp>
        <p:nvSpPr>
          <p:cNvPr id="65540" name="Rectangle 2"/>
          <p:cNvSpPr>
            <a:spLocks noChangeArrowheads="1" noTextEdit="1"/>
          </p:cNvSpPr>
          <p:nvPr>
            <p:ph type="sldImg"/>
          </p:nvPr>
        </p:nvSpPr>
        <p:spPr>
          <a:ln/>
        </p:spPr>
      </p:sp>
      <p:sp>
        <p:nvSpPr>
          <p:cNvPr id="655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32E3FF-F53B-014E-B325-08B25DAAA9CB}" type="slidenum">
              <a:rPr lang="en-GB" sz="1200"/>
              <a:pPr eaLnBrk="1" hangingPunct="1"/>
              <a:t>28</a:t>
            </a:fld>
            <a:endParaRPr lang="en-GB" sz="1200"/>
          </a:p>
        </p:txBody>
      </p:sp>
      <p:sp>
        <p:nvSpPr>
          <p:cNvPr id="675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6C65A8E-48C4-4447-B2E9-C08DA54AD26C}" type="slidenum">
              <a:rPr lang="en-US" sz="1200">
                <a:latin typeface="Times" charset="0"/>
              </a:rPr>
              <a:pPr algn="r"/>
              <a:t>28</a:t>
            </a:fld>
            <a:endParaRPr lang="en-US" sz="1200">
              <a:latin typeface="Times" charset="0"/>
            </a:endParaRPr>
          </a:p>
        </p:txBody>
      </p:sp>
      <p:sp>
        <p:nvSpPr>
          <p:cNvPr id="67588" name="Rectangle 2"/>
          <p:cNvSpPr>
            <a:spLocks noChangeArrowheads="1" noTextEdit="1"/>
          </p:cNvSpPr>
          <p:nvPr>
            <p:ph type="sldImg"/>
          </p:nvPr>
        </p:nvSpPr>
        <p:spPr>
          <a:ln/>
        </p:spPr>
      </p:sp>
      <p:sp>
        <p:nvSpPr>
          <p:cNvPr id="675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A289F0-43BE-0B45-AE67-57F7AE0C3A9C}" type="slidenum">
              <a:rPr lang="en-GB" sz="1200"/>
              <a:pPr eaLnBrk="1" hangingPunct="1"/>
              <a:t>29</a:t>
            </a:fld>
            <a:endParaRPr lang="en-GB" sz="1200"/>
          </a:p>
        </p:txBody>
      </p:sp>
      <p:sp>
        <p:nvSpPr>
          <p:cNvPr id="696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5435FB79-1A10-4B43-957B-3DC4E12E452F}" type="slidenum">
              <a:rPr lang="en-US" sz="1200">
                <a:latin typeface="Times" charset="0"/>
              </a:rPr>
              <a:pPr algn="r"/>
              <a:t>29</a:t>
            </a:fld>
            <a:endParaRPr lang="en-US" sz="1200">
              <a:latin typeface="Times" charset="0"/>
            </a:endParaRPr>
          </a:p>
        </p:txBody>
      </p:sp>
      <p:sp>
        <p:nvSpPr>
          <p:cNvPr id="69636" name="Rectangle 2"/>
          <p:cNvSpPr>
            <a:spLocks noChangeArrowheads="1" noTextEdit="1"/>
          </p:cNvSpPr>
          <p:nvPr>
            <p:ph type="sldImg"/>
          </p:nvPr>
        </p:nvSpPr>
        <p:spPr>
          <a:ln/>
        </p:spPr>
      </p:sp>
      <p:sp>
        <p:nvSpPr>
          <p:cNvPr id="696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1255E8-698B-644F-9DE4-0AF7CE1274C2}" type="slidenum">
              <a:rPr lang="en-GB" sz="1200"/>
              <a:pPr eaLnBrk="1" hangingPunct="1"/>
              <a:t>32</a:t>
            </a:fld>
            <a:endParaRPr lang="en-GB" sz="1200"/>
          </a:p>
        </p:txBody>
      </p:sp>
      <p:sp>
        <p:nvSpPr>
          <p:cNvPr id="737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2C00DD6-642C-7E47-9120-DEE15170C2B5}" type="slidenum">
              <a:rPr lang="en-US" sz="1200">
                <a:latin typeface="Times" charset="0"/>
              </a:rPr>
              <a:pPr algn="r"/>
              <a:t>32</a:t>
            </a:fld>
            <a:endParaRPr lang="en-US" sz="1200">
              <a:latin typeface="Times" charset="0"/>
            </a:endParaRPr>
          </a:p>
        </p:txBody>
      </p:sp>
      <p:sp>
        <p:nvSpPr>
          <p:cNvPr id="73732" name="Rectangle 2"/>
          <p:cNvSpPr>
            <a:spLocks noChangeArrowheads="1" noTextEdit="1"/>
          </p:cNvSpPr>
          <p:nvPr>
            <p:ph type="sldImg"/>
          </p:nvPr>
        </p:nvSpPr>
        <p:spPr>
          <a:ln/>
        </p:spPr>
      </p:sp>
      <p:sp>
        <p:nvSpPr>
          <p:cNvPr id="7373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9261BF-856D-D142-B463-9783616E1DEC}" type="slidenum">
              <a:rPr lang="en-GB" sz="1200"/>
              <a:pPr eaLnBrk="1" hangingPunct="1"/>
              <a:t>40</a:t>
            </a:fld>
            <a:endParaRPr lang="en-GB" sz="1200"/>
          </a:p>
        </p:txBody>
      </p:sp>
      <p:sp>
        <p:nvSpPr>
          <p:cNvPr id="829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986E480-0D5E-544A-A9E0-9FA3D25DB962}" type="slidenum">
              <a:rPr lang="en-US" sz="1200">
                <a:latin typeface="Times" charset="0"/>
              </a:rPr>
              <a:pPr algn="r"/>
              <a:t>40</a:t>
            </a:fld>
            <a:endParaRPr lang="en-US" sz="1200">
              <a:latin typeface="Times" charset="0"/>
            </a:endParaRPr>
          </a:p>
        </p:txBody>
      </p:sp>
      <p:sp>
        <p:nvSpPr>
          <p:cNvPr id="82948" name="Rectangle 2"/>
          <p:cNvSpPr>
            <a:spLocks noChangeArrowheads="1" noTextEdit="1"/>
          </p:cNvSpPr>
          <p:nvPr>
            <p:ph type="sldImg"/>
          </p:nvPr>
        </p:nvSpPr>
        <p:spPr>
          <a:ln/>
        </p:spPr>
      </p:sp>
      <p:sp>
        <p:nvSpPr>
          <p:cNvPr id="829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29C386-E811-F948-83A3-99FDE2B06C13}" type="slidenum">
              <a:rPr lang="en-GB" sz="1200"/>
              <a:pPr eaLnBrk="1" hangingPunct="1"/>
              <a:t>41</a:t>
            </a:fld>
            <a:endParaRPr lang="en-GB" sz="1200"/>
          </a:p>
        </p:txBody>
      </p:sp>
      <p:sp>
        <p:nvSpPr>
          <p:cNvPr id="849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50D90F8-9A1D-1247-90D0-364C1CA9986D}" type="slidenum">
              <a:rPr lang="en-US" sz="1200">
                <a:latin typeface="Times" charset="0"/>
              </a:rPr>
              <a:pPr algn="r"/>
              <a:t>41</a:t>
            </a:fld>
            <a:endParaRPr lang="en-US" sz="1200">
              <a:latin typeface="Times" charset="0"/>
            </a:endParaRPr>
          </a:p>
        </p:txBody>
      </p:sp>
      <p:sp>
        <p:nvSpPr>
          <p:cNvPr id="84996" name="Rectangle 2"/>
          <p:cNvSpPr>
            <a:spLocks noChangeArrowheads="1" noTextEdit="1"/>
          </p:cNvSpPr>
          <p:nvPr>
            <p:ph type="sldImg"/>
          </p:nvPr>
        </p:nvSpPr>
        <p:spPr>
          <a:ln/>
        </p:spPr>
      </p:sp>
      <p:sp>
        <p:nvSpPr>
          <p:cNvPr id="849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FC8A8E-E2CD-AA4B-943A-98EA7FEB49DC}" type="slidenum">
              <a:rPr lang="en-GB" sz="1200"/>
              <a:pPr eaLnBrk="1" hangingPunct="1"/>
              <a:t>4</a:t>
            </a:fld>
            <a:endParaRPr lang="en-GB" sz="1200"/>
          </a:p>
        </p:txBody>
      </p:sp>
      <p:sp>
        <p:nvSpPr>
          <p:cNvPr id="20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3BB7DD14-6395-D249-9004-DD641B29AD73}" type="slidenum">
              <a:rPr lang="en-US" sz="1200">
                <a:latin typeface="Times" charset="0"/>
              </a:rPr>
              <a:pPr algn="r"/>
              <a:t>4</a:t>
            </a:fld>
            <a:endParaRPr lang="en-US" sz="1200">
              <a:latin typeface="Times" charset="0"/>
            </a:endParaRPr>
          </a:p>
        </p:txBody>
      </p:sp>
      <p:sp>
        <p:nvSpPr>
          <p:cNvPr id="20484" name="Rectangle 2"/>
          <p:cNvSpPr>
            <a:spLocks noChangeArrowheads="1" noTextEdit="1"/>
          </p:cNvSpPr>
          <p:nvPr>
            <p:ph type="sldImg"/>
          </p:nvPr>
        </p:nvSpPr>
        <p:spPr>
          <a:ln/>
        </p:spPr>
      </p:sp>
      <p:sp>
        <p:nvSpPr>
          <p:cNvPr id="2048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It is important to note that many of these cognitive processes are interdependent: several may be involved for a given activity. It is rare for one to occur in isolation. For example, when you try to learn material for an exam, you need to attend to the material, perceive and recognize it, read it, think about it, and try to remember it. Below we describe the various kinds in more detail, followed by a summary box highlighting core design implications for each. Most relevant for interaction design are attention and memory which we describe in greatest detail.</a:t>
            </a:r>
          </a:p>
          <a:p>
            <a:pPr eaLnBrk="1" hangingPunct="1"/>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7C5EB3-4E86-F24B-98DD-FD594C3922DB}" type="slidenum">
              <a:rPr lang="en-GB" sz="1200"/>
              <a:pPr eaLnBrk="1" hangingPunct="1"/>
              <a:t>42</a:t>
            </a:fld>
            <a:endParaRPr lang="en-GB" sz="1200"/>
          </a:p>
        </p:txBody>
      </p:sp>
      <p:sp>
        <p:nvSpPr>
          <p:cNvPr id="870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D378FB9-D9FE-EB42-A0DF-5A3C2241C67D}" type="slidenum">
              <a:rPr lang="en-US" sz="1200">
                <a:latin typeface="Times" charset="0"/>
              </a:rPr>
              <a:pPr algn="r"/>
              <a:t>42</a:t>
            </a:fld>
            <a:endParaRPr lang="en-US" sz="1200">
              <a:latin typeface="Times" charset="0"/>
            </a:endParaRPr>
          </a:p>
        </p:txBody>
      </p:sp>
      <p:sp>
        <p:nvSpPr>
          <p:cNvPr id="87044" name="Rectangle 2"/>
          <p:cNvSpPr>
            <a:spLocks noChangeArrowheads="1" noTextEdit="1"/>
          </p:cNvSpPr>
          <p:nvPr>
            <p:ph type="sldImg"/>
          </p:nvPr>
        </p:nvSpPr>
        <p:spPr>
          <a:ln/>
        </p:spPr>
      </p:sp>
      <p:sp>
        <p:nvSpPr>
          <p:cNvPr id="870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CDB67B-F5C0-0844-9F3B-E240441F1DF6}" type="slidenum">
              <a:rPr lang="en-GB" sz="1200"/>
              <a:pPr eaLnBrk="1" hangingPunct="1"/>
              <a:t>43</a:t>
            </a:fld>
            <a:endParaRPr lang="en-GB" sz="1200"/>
          </a:p>
        </p:txBody>
      </p:sp>
      <p:sp>
        <p:nvSpPr>
          <p:cNvPr id="890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E2E7A4D-86E9-E24F-BCB6-BC975EB60180}" type="slidenum">
              <a:rPr lang="en-US" sz="1200">
                <a:latin typeface="Times" charset="0"/>
              </a:rPr>
              <a:pPr algn="r"/>
              <a:t>43</a:t>
            </a:fld>
            <a:endParaRPr lang="en-US" sz="1200">
              <a:latin typeface="Times" charset="0"/>
            </a:endParaRPr>
          </a:p>
        </p:txBody>
      </p:sp>
      <p:sp>
        <p:nvSpPr>
          <p:cNvPr id="89092" name="Rectangle 2"/>
          <p:cNvSpPr>
            <a:spLocks noChangeArrowheads="1" noTextEdit="1"/>
          </p:cNvSpPr>
          <p:nvPr>
            <p:ph type="sldImg"/>
          </p:nvPr>
        </p:nvSpPr>
        <p:spPr>
          <a:ln/>
        </p:spPr>
      </p:sp>
      <p:sp>
        <p:nvSpPr>
          <p:cNvPr id="8909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595B77-B101-4F42-9EDD-9138DF852121}" type="slidenum">
              <a:rPr lang="en-GB" sz="1200"/>
              <a:pPr eaLnBrk="1" hangingPunct="1"/>
              <a:t>44</a:t>
            </a:fld>
            <a:endParaRPr lang="en-GB" sz="1200"/>
          </a:p>
        </p:txBody>
      </p:sp>
      <p:sp>
        <p:nvSpPr>
          <p:cNvPr id="911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130CCA0D-8A38-D34F-BAE7-A89F99794403}" type="slidenum">
              <a:rPr lang="en-US" sz="1200">
                <a:latin typeface="Times" charset="0"/>
              </a:rPr>
              <a:pPr algn="r"/>
              <a:t>44</a:t>
            </a:fld>
            <a:endParaRPr lang="en-US" sz="1200">
              <a:latin typeface="Times" charset="0"/>
            </a:endParaRPr>
          </a:p>
        </p:txBody>
      </p:sp>
      <p:sp>
        <p:nvSpPr>
          <p:cNvPr id="91140" name="Rectangle 2"/>
          <p:cNvSpPr>
            <a:spLocks noChangeArrowheads="1" noTextEdit="1"/>
          </p:cNvSpPr>
          <p:nvPr>
            <p:ph type="sldImg"/>
          </p:nvPr>
        </p:nvSpPr>
        <p:spPr>
          <a:ln/>
        </p:spPr>
      </p:sp>
      <p:sp>
        <p:nvSpPr>
          <p:cNvPr id="911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CF9298-3081-074A-BAD5-1F94BFE6DC0B}" type="slidenum">
              <a:rPr lang="en-GB" sz="1200"/>
              <a:pPr eaLnBrk="1" hangingPunct="1"/>
              <a:t>45</a:t>
            </a:fld>
            <a:endParaRPr lang="en-GB" sz="1200"/>
          </a:p>
        </p:txBody>
      </p:sp>
      <p:sp>
        <p:nvSpPr>
          <p:cNvPr id="931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61FFD8E-BEB5-484E-80B9-B2E9DF8F4F87}" type="slidenum">
              <a:rPr lang="en-US" sz="1200">
                <a:latin typeface="Times" charset="0"/>
              </a:rPr>
              <a:pPr algn="r"/>
              <a:t>45</a:t>
            </a:fld>
            <a:endParaRPr lang="en-US" sz="1200">
              <a:latin typeface="Times" charset="0"/>
            </a:endParaRPr>
          </a:p>
        </p:txBody>
      </p:sp>
      <p:sp>
        <p:nvSpPr>
          <p:cNvPr id="93188" name="Rectangle 2"/>
          <p:cNvSpPr>
            <a:spLocks noChangeArrowheads="1" noTextEdit="1"/>
          </p:cNvSpPr>
          <p:nvPr>
            <p:ph type="sldImg"/>
          </p:nvPr>
        </p:nvSpPr>
        <p:spPr>
          <a:ln/>
        </p:spPr>
      </p:sp>
      <p:sp>
        <p:nvSpPr>
          <p:cNvPr id="931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5D261F-E003-494B-9B93-6D08639F8F7B}" type="slidenum">
              <a:rPr lang="en-GB" sz="1200"/>
              <a:pPr eaLnBrk="1" hangingPunct="1"/>
              <a:t>46</a:t>
            </a:fld>
            <a:endParaRPr lang="en-GB" sz="1200"/>
          </a:p>
        </p:txBody>
      </p:sp>
      <p:sp>
        <p:nvSpPr>
          <p:cNvPr id="952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A7F581A-B55C-7A49-9BF0-6BD784A60B0E}" type="slidenum">
              <a:rPr lang="en-US" sz="1200">
                <a:latin typeface="Times" charset="0"/>
              </a:rPr>
              <a:pPr algn="r"/>
              <a:t>46</a:t>
            </a:fld>
            <a:endParaRPr lang="en-US" sz="1200">
              <a:latin typeface="Times" charset="0"/>
            </a:endParaRPr>
          </a:p>
        </p:txBody>
      </p:sp>
      <p:sp>
        <p:nvSpPr>
          <p:cNvPr id="95236" name="Rectangle 2"/>
          <p:cNvSpPr>
            <a:spLocks noChangeArrowheads="1" noTextEdit="1"/>
          </p:cNvSpPr>
          <p:nvPr>
            <p:ph type="sldImg"/>
          </p:nvPr>
        </p:nvSpPr>
        <p:spPr>
          <a:ln/>
        </p:spPr>
      </p:sp>
      <p:sp>
        <p:nvSpPr>
          <p:cNvPr id="952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5BA22D-CF6E-FE42-AFE8-47F331D70374}" type="slidenum">
              <a:rPr lang="en-GB" sz="1200"/>
              <a:pPr eaLnBrk="1" hangingPunct="1"/>
              <a:t>47</a:t>
            </a:fld>
            <a:endParaRPr lang="en-GB" sz="1200"/>
          </a:p>
        </p:txBody>
      </p:sp>
      <p:sp>
        <p:nvSpPr>
          <p:cNvPr id="972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7AFA19A-27EC-7740-8A19-A7D70C787BAD}" type="slidenum">
              <a:rPr lang="en-US" sz="1200">
                <a:latin typeface="Times" charset="0"/>
              </a:rPr>
              <a:pPr algn="r"/>
              <a:t>47</a:t>
            </a:fld>
            <a:endParaRPr lang="en-US" sz="1200">
              <a:latin typeface="Times" charset="0"/>
            </a:endParaRPr>
          </a:p>
        </p:txBody>
      </p:sp>
      <p:sp>
        <p:nvSpPr>
          <p:cNvPr id="97284" name="Rectangle 2"/>
          <p:cNvSpPr>
            <a:spLocks noChangeArrowheads="1" noTextEdit="1"/>
          </p:cNvSpPr>
          <p:nvPr>
            <p:ph type="sldImg"/>
          </p:nvPr>
        </p:nvSpPr>
        <p:spPr>
          <a:ln/>
        </p:spPr>
      </p:sp>
      <p:sp>
        <p:nvSpPr>
          <p:cNvPr id="9728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Figure 3.8</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80FE38-CFC1-F44F-B64D-99C10F3CEB02}" type="slidenum">
              <a:rPr lang="en-GB" sz="1200"/>
              <a:pPr eaLnBrk="1" hangingPunct="1"/>
              <a:t>48</a:t>
            </a:fld>
            <a:endParaRPr lang="en-GB"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01B1AC-C53E-C049-951E-C641A649D080}" type="slidenum">
              <a:rPr lang="en-GB" sz="1200"/>
              <a:pPr eaLnBrk="1" hangingPunct="1"/>
              <a:t>49</a:t>
            </a:fld>
            <a:endParaRPr lang="en-GB" sz="1200"/>
          </a:p>
        </p:txBody>
      </p:sp>
      <p:sp>
        <p:nvSpPr>
          <p:cNvPr id="1013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15C08E7-4764-8A44-BBB9-FD33610BF52F}" type="slidenum">
              <a:rPr lang="en-US" sz="1200">
                <a:latin typeface="Times" charset="0"/>
              </a:rPr>
              <a:pPr algn="r"/>
              <a:t>49</a:t>
            </a:fld>
            <a:endParaRPr lang="en-US" sz="1200">
              <a:latin typeface="Times" charset="0"/>
            </a:endParaRPr>
          </a:p>
        </p:txBody>
      </p:sp>
      <p:sp>
        <p:nvSpPr>
          <p:cNvPr id="101380" name="Rectangle 2"/>
          <p:cNvSpPr>
            <a:spLocks noChangeArrowheads="1" noTextEdit="1"/>
          </p:cNvSpPr>
          <p:nvPr>
            <p:ph type="sldImg"/>
          </p:nvPr>
        </p:nvSpPr>
        <p:spPr>
          <a:ln/>
        </p:spPr>
      </p:sp>
      <p:sp>
        <p:nvSpPr>
          <p:cNvPr id="10138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A number of comparisons have been made, including conceptualizing the mind as a reservoir, a telephone network, and a digital computer. One prevalent metaphor from cognitive psychology is the idea that the mind is an information processor. Information is thought to enter and exit the mind through a series of ordered processing stages. Within these stages, various processes are assumed to act upon mental representations. Processes include comparing and matching. Mental representations are assumed to comprise images, mental models, rules, and other forms of knowledge.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86837-32B4-A24A-AFC6-EBB3960FF88C}" type="slidenum">
              <a:rPr lang="en-GB" sz="1200"/>
              <a:pPr eaLnBrk="1" hangingPunct="1"/>
              <a:t>50</a:t>
            </a:fld>
            <a:endParaRPr lang="en-GB" sz="1200"/>
          </a:p>
        </p:txBody>
      </p:sp>
      <p:sp>
        <p:nvSpPr>
          <p:cNvPr id="1034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43F61D2-CB73-2B49-B730-284F5B9968C0}" type="slidenum">
              <a:rPr lang="en-US" sz="1200">
                <a:latin typeface="Times" charset="0"/>
              </a:rPr>
              <a:pPr algn="r"/>
              <a:t>50</a:t>
            </a:fld>
            <a:endParaRPr lang="en-US" sz="1200">
              <a:latin typeface="Times" charset="0"/>
            </a:endParaRPr>
          </a:p>
        </p:txBody>
      </p:sp>
      <p:sp>
        <p:nvSpPr>
          <p:cNvPr id="103428" name="Rectangle 2"/>
          <p:cNvSpPr>
            <a:spLocks noChangeArrowheads="1" noTextEdit="1"/>
          </p:cNvSpPr>
          <p:nvPr>
            <p:ph type="sldImg"/>
          </p:nvPr>
        </p:nvSpPr>
        <p:spPr>
          <a:ln/>
        </p:spPr>
      </p:sp>
      <p:sp>
        <p:nvSpPr>
          <p:cNvPr id="10342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625C76-1314-444C-856D-FEC9DB7E4F2B}" type="slidenum">
              <a:rPr lang="en-GB" sz="1200"/>
              <a:pPr eaLnBrk="1" hangingPunct="1"/>
              <a:t>51</a:t>
            </a:fld>
            <a:endParaRPr lang="en-GB" sz="1200"/>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2CFB405B-8B67-B04C-BC06-0EFE468F0007}" type="slidenum">
              <a:rPr lang="en-US" sz="1200">
                <a:latin typeface="Times" charset="0"/>
              </a:rPr>
              <a:pPr algn="r"/>
              <a:t>51</a:t>
            </a:fld>
            <a:endParaRPr lang="en-US" sz="1200">
              <a:latin typeface="Times" charset="0"/>
            </a:endParaRPr>
          </a:p>
        </p:txBody>
      </p:sp>
      <p:sp>
        <p:nvSpPr>
          <p:cNvPr id="105476" name="Rectangle 2"/>
          <p:cNvSpPr>
            <a:spLocks noChangeArrowheads="1" noTextEdit="1"/>
          </p:cNvSpPr>
          <p:nvPr>
            <p:ph type="sldImg"/>
          </p:nvPr>
        </p:nvSpPr>
        <p:spPr>
          <a:ln/>
        </p:spPr>
      </p:sp>
      <p:sp>
        <p:nvSpPr>
          <p:cNvPr id="1054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BF0DBD-27D8-764A-B03D-BA97D9D040B8}" type="slidenum">
              <a:rPr lang="en-GB" sz="1200"/>
              <a:pPr eaLnBrk="1" hangingPunct="1"/>
              <a:t>5</a:t>
            </a:fld>
            <a:endParaRPr lang="en-GB" sz="1200"/>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ACB883EE-014A-C84E-8E0A-DD8874D3704C}" type="slidenum">
              <a:rPr lang="en-US" sz="1200">
                <a:latin typeface="Times" charset="0"/>
              </a:rPr>
              <a:pPr algn="r"/>
              <a:t>5</a:t>
            </a:fld>
            <a:endParaRPr lang="en-US" sz="1200">
              <a:latin typeface="Times" charset="0"/>
            </a:endParaRPr>
          </a:p>
        </p:txBody>
      </p:sp>
      <p:sp>
        <p:nvSpPr>
          <p:cNvPr id="22532" name="Rectangle 2"/>
          <p:cNvSpPr>
            <a:spLocks noChangeArrowheads="1" noTextEdit="1"/>
          </p:cNvSpPr>
          <p:nvPr>
            <p:ph type="sldImg"/>
          </p:nvPr>
        </p:nvSpPr>
        <p:spPr>
          <a:ln/>
        </p:spPr>
      </p:sp>
      <p:sp>
        <p:nvSpPr>
          <p:cNvPr id="2253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4C9152-DCAC-BD4F-8C87-C5DF28DDD795}" type="slidenum">
              <a:rPr lang="en-GB" sz="1200"/>
              <a:pPr eaLnBrk="1" hangingPunct="1"/>
              <a:t>53</a:t>
            </a:fld>
            <a:endParaRPr lang="en-GB" sz="1200"/>
          </a:p>
        </p:txBody>
      </p:sp>
      <p:sp>
        <p:nvSpPr>
          <p:cNvPr id="1085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D999EEC-FDE3-2F48-A998-78B171A97147}" type="slidenum">
              <a:rPr lang="en-US" sz="1200">
                <a:latin typeface="Times" charset="0"/>
              </a:rPr>
              <a:pPr algn="r"/>
              <a:t>53</a:t>
            </a:fld>
            <a:endParaRPr lang="en-US" sz="1200">
              <a:latin typeface="Times" charset="0"/>
            </a:endParaRPr>
          </a:p>
        </p:txBody>
      </p:sp>
      <p:sp>
        <p:nvSpPr>
          <p:cNvPr id="108548" name="Rectangle 2"/>
          <p:cNvSpPr>
            <a:spLocks noChangeArrowheads="1" noTextEdit="1"/>
          </p:cNvSpPr>
          <p:nvPr>
            <p:ph type="sldImg"/>
          </p:nvPr>
        </p:nvSpPr>
        <p:spPr>
          <a:ln/>
        </p:spPr>
      </p:sp>
      <p:sp>
        <p:nvSpPr>
          <p:cNvPr id="1085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53D687-7D20-2A4E-B58E-F1B73FABA688}" type="slidenum">
              <a:rPr lang="en-GB" sz="1200"/>
              <a:pPr eaLnBrk="1" hangingPunct="1"/>
              <a:t>54</a:t>
            </a:fld>
            <a:endParaRPr lang="en-GB" sz="1200"/>
          </a:p>
        </p:txBody>
      </p:sp>
      <p:sp>
        <p:nvSpPr>
          <p:cNvPr id="1105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D840513E-0C43-174F-8730-4437F4D83E38}" type="slidenum">
              <a:rPr lang="en-US" sz="1200">
                <a:latin typeface="Times" charset="0"/>
              </a:rPr>
              <a:pPr algn="r"/>
              <a:t>54</a:t>
            </a:fld>
            <a:endParaRPr lang="en-US" sz="1200">
              <a:latin typeface="Times" charset="0"/>
            </a:endParaRPr>
          </a:p>
        </p:txBody>
      </p:sp>
      <p:sp>
        <p:nvSpPr>
          <p:cNvPr id="110596" name="Rectangle 2"/>
          <p:cNvSpPr>
            <a:spLocks noChangeArrowheads="1" noTextEdit="1"/>
          </p:cNvSpPr>
          <p:nvPr>
            <p:ph type="sldImg"/>
          </p:nvPr>
        </p:nvSpPr>
        <p:spPr>
          <a:ln/>
        </p:spPr>
      </p:sp>
      <p:sp>
        <p:nvSpPr>
          <p:cNvPr id="11059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259BB3-2415-6948-8C71-654B9F17C706}" type="slidenum">
              <a:rPr lang="en-GB" sz="1200"/>
              <a:pPr eaLnBrk="1" hangingPunct="1"/>
              <a:t>55</a:t>
            </a:fld>
            <a:endParaRPr lang="en-GB" sz="1200"/>
          </a:p>
        </p:txBody>
      </p:sp>
      <p:sp>
        <p:nvSpPr>
          <p:cNvPr id="11264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ED3E22EE-1C13-3343-89CA-40918D8ED588}" type="slidenum">
              <a:rPr lang="en-US" sz="1200">
                <a:latin typeface="Times" charset="0"/>
              </a:rPr>
              <a:pPr algn="r"/>
              <a:t>55</a:t>
            </a:fld>
            <a:endParaRPr lang="en-US" sz="1200">
              <a:latin typeface="Times" charset="0"/>
            </a:endParaRPr>
          </a:p>
        </p:txBody>
      </p:sp>
      <p:sp>
        <p:nvSpPr>
          <p:cNvPr id="112644" name="Rectangle 2"/>
          <p:cNvSpPr>
            <a:spLocks noChangeArrowheads="1" noTextEdit="1"/>
          </p:cNvSpPr>
          <p:nvPr>
            <p:ph type="sldImg"/>
          </p:nvPr>
        </p:nvSpPr>
        <p:spPr>
          <a:ln/>
        </p:spPr>
      </p:sp>
      <p:sp>
        <p:nvSpPr>
          <p:cNvPr id="11264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4941C7-3591-374B-821A-4E8C23DDD953}" type="slidenum">
              <a:rPr lang="en-GB" sz="1200"/>
              <a:pPr eaLnBrk="1" hangingPunct="1"/>
              <a:t>56</a:t>
            </a:fld>
            <a:endParaRPr lang="en-GB" sz="1200"/>
          </a:p>
        </p:txBody>
      </p:sp>
      <p:sp>
        <p:nvSpPr>
          <p:cNvPr id="114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F66E453-606B-4C4C-8731-A5E032D8D632}" type="slidenum">
              <a:rPr lang="en-US" sz="1200">
                <a:latin typeface="Times" charset="0"/>
              </a:rPr>
              <a:pPr algn="r"/>
              <a:t>56</a:t>
            </a:fld>
            <a:endParaRPr lang="en-US" sz="1200">
              <a:latin typeface="Times" charset="0"/>
            </a:endParaRPr>
          </a:p>
        </p:txBody>
      </p:sp>
      <p:sp>
        <p:nvSpPr>
          <p:cNvPr id="114692" name="Rectangle 2"/>
          <p:cNvSpPr>
            <a:spLocks noChangeArrowheads="1" noTextEdit="1"/>
          </p:cNvSpPr>
          <p:nvPr>
            <p:ph type="sldImg"/>
          </p:nvPr>
        </p:nvSpPr>
        <p:spPr>
          <a:ln/>
        </p:spPr>
      </p:sp>
      <p:sp>
        <p:nvSpPr>
          <p:cNvPr id="11469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29B9AA-1371-E845-96C8-45E7016D7DB2}" type="slidenum">
              <a:rPr lang="en-GB" sz="1200"/>
              <a:pPr eaLnBrk="1" hangingPunct="1"/>
              <a:t>57</a:t>
            </a:fld>
            <a:endParaRPr lang="en-GB" sz="1200"/>
          </a:p>
        </p:txBody>
      </p:sp>
      <p:sp>
        <p:nvSpPr>
          <p:cNvPr id="11673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8E490464-460A-9F40-8679-59DCCDCD1302}" type="slidenum">
              <a:rPr lang="en-US" sz="1200">
                <a:latin typeface="Times" charset="0"/>
              </a:rPr>
              <a:pPr algn="r"/>
              <a:t>57</a:t>
            </a:fld>
            <a:endParaRPr lang="en-US" sz="1200">
              <a:latin typeface="Times" charset="0"/>
            </a:endParaRPr>
          </a:p>
        </p:txBody>
      </p:sp>
      <p:sp>
        <p:nvSpPr>
          <p:cNvPr id="116740" name="Rectangle 2"/>
          <p:cNvSpPr>
            <a:spLocks noChangeArrowheads="1" noTextEdit="1"/>
          </p:cNvSpPr>
          <p:nvPr>
            <p:ph type="sldImg"/>
          </p:nvPr>
        </p:nvSpPr>
        <p:spPr>
          <a:ln/>
        </p:spPr>
      </p:sp>
      <p:sp>
        <p:nvSpPr>
          <p:cNvPr id="11674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F1A52B-E6B2-5A4D-95D8-F881D63884C6}" type="slidenum">
              <a:rPr lang="en-GB" sz="1200"/>
              <a:pPr eaLnBrk="1" hangingPunct="1"/>
              <a:t>58</a:t>
            </a:fld>
            <a:endParaRPr lang="en-GB" sz="1200"/>
          </a:p>
        </p:txBody>
      </p:sp>
      <p:sp>
        <p:nvSpPr>
          <p:cNvPr id="1187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FE5E545E-FCCD-694C-B111-0C10DCE81FA9}" type="slidenum">
              <a:rPr lang="en-US" sz="1200">
                <a:latin typeface="Times" charset="0"/>
              </a:rPr>
              <a:pPr algn="r"/>
              <a:t>58</a:t>
            </a:fld>
            <a:endParaRPr lang="en-US" sz="1200">
              <a:latin typeface="Times" charset="0"/>
            </a:endParaRPr>
          </a:p>
        </p:txBody>
      </p:sp>
      <p:sp>
        <p:nvSpPr>
          <p:cNvPr id="118788" name="Rectangle 2"/>
          <p:cNvSpPr>
            <a:spLocks noChangeArrowheads="1" noTextEdit="1"/>
          </p:cNvSpPr>
          <p:nvPr>
            <p:ph type="sldImg"/>
          </p:nvPr>
        </p:nvSpPr>
        <p:spPr>
          <a:ln/>
        </p:spPr>
      </p:sp>
      <p:sp>
        <p:nvSpPr>
          <p:cNvPr id="11878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3D4306-1C77-F549-AEC5-A31648A2A359}" type="slidenum">
              <a:rPr lang="en-GB" sz="1200"/>
              <a:pPr eaLnBrk="1" hangingPunct="1"/>
              <a:t>59</a:t>
            </a:fld>
            <a:endParaRPr lang="en-GB" sz="1200"/>
          </a:p>
        </p:txBody>
      </p:sp>
      <p:sp>
        <p:nvSpPr>
          <p:cNvPr id="1208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B3D7113C-E743-0348-BECF-79434D40C37A}" type="slidenum">
              <a:rPr lang="en-US" sz="1200">
                <a:latin typeface="Times" charset="0"/>
              </a:rPr>
              <a:pPr algn="r"/>
              <a:t>59</a:t>
            </a:fld>
            <a:endParaRPr lang="en-US" sz="1200">
              <a:latin typeface="Times" charset="0"/>
            </a:endParaRPr>
          </a:p>
        </p:txBody>
      </p:sp>
      <p:sp>
        <p:nvSpPr>
          <p:cNvPr id="120836" name="Rectangle 2"/>
          <p:cNvSpPr>
            <a:spLocks noChangeArrowheads="1" noTextEdit="1"/>
          </p:cNvSpPr>
          <p:nvPr>
            <p:ph type="sldImg"/>
          </p:nvPr>
        </p:nvSpPr>
        <p:spPr>
          <a:ln/>
        </p:spPr>
      </p:sp>
      <p:sp>
        <p:nvSpPr>
          <p:cNvPr id="12083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382B13-71A9-E54B-B28B-15EF7EFB60B3}" type="slidenum">
              <a:rPr lang="en-GB" sz="1200"/>
              <a:pPr eaLnBrk="1" hangingPunct="1"/>
              <a:t>61</a:t>
            </a:fld>
            <a:endParaRPr lang="en-GB" sz="1200"/>
          </a:p>
        </p:txBody>
      </p:sp>
      <p:sp>
        <p:nvSpPr>
          <p:cNvPr id="1239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971C2214-0D9B-5C4D-B3AC-F295A87F1194}" type="slidenum">
              <a:rPr lang="en-US" sz="1200">
                <a:latin typeface="Times" charset="0"/>
              </a:rPr>
              <a:pPr algn="r"/>
              <a:t>61</a:t>
            </a:fld>
            <a:endParaRPr lang="en-US" sz="1200">
              <a:latin typeface="Times" charset="0"/>
            </a:endParaRPr>
          </a:p>
        </p:txBody>
      </p:sp>
      <p:sp>
        <p:nvSpPr>
          <p:cNvPr id="123908" name="Rectangle 2"/>
          <p:cNvSpPr>
            <a:spLocks noChangeArrowheads="1" noTextEdit="1"/>
          </p:cNvSpPr>
          <p:nvPr>
            <p:ph type="sldImg"/>
          </p:nvPr>
        </p:nvSpPr>
        <p:spPr>
          <a:ln/>
        </p:spPr>
      </p:sp>
      <p:sp>
        <p:nvSpPr>
          <p:cNvPr id="12390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E0FDD1-08AB-C348-9447-84892D086C56}" type="slidenum">
              <a:rPr lang="en-GB" sz="1200"/>
              <a:pPr eaLnBrk="1" hangingPunct="1"/>
              <a:t>62</a:t>
            </a:fld>
            <a:endParaRPr lang="en-GB" sz="1200"/>
          </a:p>
        </p:txBody>
      </p:sp>
      <p:sp>
        <p:nvSpPr>
          <p:cNvPr id="1259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4EFD52AB-836B-CF44-8F5D-278EEB6B2B0D}" type="slidenum">
              <a:rPr lang="en-US" sz="1200">
                <a:latin typeface="Times" charset="0"/>
              </a:rPr>
              <a:pPr algn="r"/>
              <a:t>62</a:t>
            </a:fld>
            <a:endParaRPr lang="en-US" sz="1200">
              <a:latin typeface="Times" charset="0"/>
            </a:endParaRPr>
          </a:p>
        </p:txBody>
      </p:sp>
      <p:sp>
        <p:nvSpPr>
          <p:cNvPr id="125956" name="Rectangle 2"/>
          <p:cNvSpPr>
            <a:spLocks noChangeArrowheads="1" noTextEdit="1"/>
          </p:cNvSpPr>
          <p:nvPr>
            <p:ph type="sldImg"/>
          </p:nvPr>
        </p:nvSpPr>
        <p:spPr>
          <a:ln/>
        </p:spPr>
      </p:sp>
      <p:sp>
        <p:nvSpPr>
          <p:cNvPr id="12595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E6D4C-5B7F-0A48-828D-A898842B6A51}" type="slidenum">
              <a:rPr lang="en-GB" sz="1200"/>
              <a:pPr eaLnBrk="1" hangingPunct="1"/>
              <a:t>6</a:t>
            </a:fld>
            <a:endParaRPr lang="en-GB" sz="1200"/>
          </a:p>
        </p:txBody>
      </p:sp>
      <p:sp>
        <p:nvSpPr>
          <p:cNvPr id="245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A5B2D3D-CEBB-6A46-BD77-BE012F60D354}" type="slidenum">
              <a:rPr lang="en-US" sz="1200">
                <a:latin typeface="Times" charset="0"/>
              </a:rPr>
              <a:pPr algn="r"/>
              <a:t>6</a:t>
            </a:fld>
            <a:endParaRPr lang="en-US" sz="1200">
              <a:latin typeface="Times" charset="0"/>
            </a:endParaRPr>
          </a:p>
        </p:txBody>
      </p:sp>
      <p:sp>
        <p:nvSpPr>
          <p:cNvPr id="24580" name="Rectangle 2"/>
          <p:cNvSpPr>
            <a:spLocks noChangeArrowheads="1" noTextEdit="1"/>
          </p:cNvSpPr>
          <p:nvPr>
            <p:ph type="sldImg"/>
          </p:nvPr>
        </p:nvSpPr>
        <p:spPr>
          <a:ln/>
        </p:spPr>
      </p:sp>
      <p:sp>
        <p:nvSpPr>
          <p:cNvPr id="2458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CDF120-6EF1-534B-ACB1-524E1A7FECCB}" type="slidenum">
              <a:rPr lang="en-GB" sz="1200"/>
              <a:pPr eaLnBrk="1" hangingPunct="1"/>
              <a:t>7</a:t>
            </a:fld>
            <a:endParaRPr lang="en-GB" sz="1200"/>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3850050-1B81-CB4F-BA4C-076EEB0FF37C}" type="slidenum">
              <a:rPr lang="en-US" sz="1200">
                <a:latin typeface="Times" charset="0"/>
              </a:rPr>
              <a:pPr algn="r"/>
              <a:t>7</a:t>
            </a:fld>
            <a:endParaRPr lang="en-US" sz="1200">
              <a:latin typeface="Times" charset="0"/>
            </a:endParaRPr>
          </a:p>
        </p:txBody>
      </p:sp>
      <p:sp>
        <p:nvSpPr>
          <p:cNvPr id="26628" name="Rectangle 2"/>
          <p:cNvSpPr>
            <a:spLocks noChangeArrowheads="1" noTextEdit="1"/>
          </p:cNvSpPr>
          <p:nvPr>
            <p:ph type="sldImg"/>
          </p:nvPr>
        </p:nvSpPr>
        <p:spPr>
          <a:ln/>
        </p:spPr>
      </p:sp>
      <p:sp>
        <p:nvSpPr>
          <p:cNvPr id="2662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85AF6E-F60E-CD45-82B1-864027FB920B}" type="slidenum">
              <a:rPr lang="en-GB" sz="1200"/>
              <a:pPr eaLnBrk="1" hangingPunct="1"/>
              <a:t>8</a:t>
            </a:fld>
            <a:endParaRPr lang="en-GB" sz="1200"/>
          </a:p>
        </p:txBody>
      </p:sp>
      <p:sp>
        <p:nvSpPr>
          <p:cNvPr id="286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064500DD-A4CE-944C-83C2-4BE4F1CFE657}" type="slidenum">
              <a:rPr lang="en-US" sz="1200">
                <a:latin typeface="Times" charset="0"/>
              </a:rPr>
              <a:pPr algn="r"/>
              <a:t>8</a:t>
            </a:fld>
            <a:endParaRPr lang="en-US" sz="1200">
              <a:latin typeface="Times" charset="0"/>
            </a:endParaRPr>
          </a:p>
        </p:txBody>
      </p:sp>
      <p:sp>
        <p:nvSpPr>
          <p:cNvPr id="28676" name="Rectangle 2"/>
          <p:cNvSpPr>
            <a:spLocks noChangeArrowheads="1" noTextEdit="1"/>
          </p:cNvSpPr>
          <p:nvPr>
            <p:ph type="sldImg"/>
          </p:nvPr>
        </p:nvSpPr>
        <p:spPr>
          <a:ln/>
        </p:spPr>
      </p:sp>
      <p:sp>
        <p:nvSpPr>
          <p:cNvPr id="286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6365AB-7A01-AD47-A043-C365ABB2F8A3}" type="slidenum">
              <a:rPr lang="en-GB" sz="1200"/>
              <a:pPr eaLnBrk="1" hangingPunct="1"/>
              <a:t>11</a:t>
            </a:fld>
            <a:endParaRPr lang="en-GB" sz="1200"/>
          </a:p>
        </p:txBody>
      </p:sp>
      <p:sp>
        <p:nvSpPr>
          <p:cNvPr id="327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7A4C6578-07F8-0441-9B5A-4BECBECF53BA}" type="slidenum">
              <a:rPr lang="en-US" sz="1200">
                <a:latin typeface="Times" charset="0"/>
              </a:rPr>
              <a:pPr algn="r"/>
              <a:t>11</a:t>
            </a:fld>
            <a:endParaRPr lang="en-US" sz="1200">
              <a:latin typeface="Times" charset="0"/>
            </a:endParaRPr>
          </a:p>
        </p:txBody>
      </p:sp>
      <p:sp>
        <p:nvSpPr>
          <p:cNvPr id="32772" name="Rectangle 2"/>
          <p:cNvSpPr>
            <a:spLocks noChangeArrowheads="1" noTextEdit="1"/>
          </p:cNvSpPr>
          <p:nvPr>
            <p:ph type="sldImg"/>
          </p:nvPr>
        </p:nvSpPr>
        <p:spPr>
          <a:ln/>
        </p:spPr>
      </p:sp>
      <p:sp>
        <p:nvSpPr>
          <p:cNvPr id="3277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26E158-754B-A448-9482-1255579B2212}" type="slidenum">
              <a:rPr lang="en-GB" sz="1200"/>
              <a:pPr eaLnBrk="1" hangingPunct="1"/>
              <a:t>12</a:t>
            </a:fld>
            <a:endParaRPr lang="en-GB" sz="1200"/>
          </a:p>
        </p:txBody>
      </p:sp>
      <p:sp>
        <p:nvSpPr>
          <p:cNvPr id="348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fld id="{CB9F58F6-EB5D-914A-A3E3-1890C281EF93}" type="slidenum">
              <a:rPr lang="en-US" sz="1200">
                <a:latin typeface="Times" charset="0"/>
              </a:rPr>
              <a:pPr algn="r"/>
              <a:t>12</a:t>
            </a:fld>
            <a:endParaRPr lang="en-US" sz="1200">
              <a:latin typeface="Times" charset="0"/>
            </a:endParaRPr>
          </a:p>
        </p:txBody>
      </p:sp>
      <p:sp>
        <p:nvSpPr>
          <p:cNvPr id="34820" name="Rectangle 2"/>
          <p:cNvSpPr>
            <a:spLocks noChangeArrowheads="1" noTextEdit="1"/>
          </p:cNvSpPr>
          <p:nvPr>
            <p:ph type="sldImg"/>
          </p:nvPr>
        </p:nvSpPr>
        <p:spPr>
          <a:ln/>
        </p:spPr>
      </p:sp>
      <p:sp>
        <p:nvSpPr>
          <p:cNvPr id="3482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3357563"/>
            <a:ext cx="14255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p:cNvSpPr txBox="1">
            <a:spLocks noChangeArrowheads="1"/>
          </p:cNvSpPr>
          <p:nvPr/>
        </p:nvSpPr>
        <p:spPr bwMode="auto">
          <a:xfrm>
            <a:off x="6732588" y="6383338"/>
            <a:ext cx="2133600" cy="474662"/>
          </a:xfrm>
          <a:prstGeom prst="rect">
            <a:avLst/>
          </a:prstGeom>
          <a:noFill/>
          <a:ln w="9525">
            <a:noFill/>
            <a:miter lim="800000"/>
            <a:headEnd/>
            <a:tailEnd/>
          </a:ln>
          <a:effectLst/>
        </p:spPr>
        <p:txBody>
          <a:bodyPr/>
          <a:lstStyle/>
          <a:p>
            <a:pPr algn="r">
              <a:spcBef>
                <a:spcPct val="50000"/>
              </a:spcBef>
              <a:defRPr/>
            </a:pPr>
            <a:r>
              <a:rPr lang="en-GB" sz="1200">
                <a:solidFill>
                  <a:srgbClr val="FF9900"/>
                </a:solidFill>
                <a:latin typeface="Verdana" charset="0"/>
                <a:ea typeface="+mn-ea"/>
                <a:cs typeface="+mn-cs"/>
              </a:rPr>
              <a:t>©2011</a:t>
            </a:r>
          </a:p>
        </p:txBody>
      </p:sp>
      <p:sp>
        <p:nvSpPr>
          <p:cNvPr id="3075" name="Rectangle 3"/>
          <p:cNvSpPr>
            <a:spLocks noGrp="1" noChangeArrowheads="1"/>
          </p:cNvSpPr>
          <p:nvPr>
            <p:ph type="ctrTitle"/>
          </p:nvPr>
        </p:nvSpPr>
        <p:spPr>
          <a:xfrm>
            <a:off x="685800" y="608013"/>
            <a:ext cx="7772400" cy="1470025"/>
          </a:xfrm>
        </p:spPr>
        <p:txBody>
          <a:bodyPr/>
          <a:lstStyle>
            <a:lvl1pPr>
              <a:defRPr/>
            </a:lvl1pPr>
          </a:lstStyle>
          <a:p>
            <a:r>
              <a:rPr lang="en-GB"/>
              <a:t>Click to edit Master title style</a:t>
            </a:r>
          </a:p>
        </p:txBody>
      </p:sp>
      <p:sp>
        <p:nvSpPr>
          <p:cNvPr id="3076" name="Rectangle 4"/>
          <p:cNvSpPr>
            <a:spLocks noGrp="1" noChangeArrowheads="1"/>
          </p:cNvSpPr>
          <p:nvPr>
            <p:ph type="subTitle" idx="1"/>
          </p:nvPr>
        </p:nvSpPr>
        <p:spPr>
          <a:xfrm>
            <a:off x="1355725" y="2713038"/>
            <a:ext cx="6400800" cy="1752600"/>
          </a:xfrm>
        </p:spPr>
        <p:txBody>
          <a:bodyPr/>
          <a:lstStyle>
            <a:lvl1pPr marL="0" indent="0" algn="ctr">
              <a:buFontTx/>
              <a:buNone/>
              <a:defRPr/>
            </a:lvl1pPr>
          </a:lstStyle>
          <a:p>
            <a:r>
              <a:rPr lang="en-GB"/>
              <a:t>Click to edit Master subtitle style</a:t>
            </a:r>
          </a:p>
        </p:txBody>
      </p:sp>
      <p:sp>
        <p:nvSpPr>
          <p:cNvPr id="7" name="Rectangle 6"/>
          <p:cNvSpPr>
            <a:spLocks noGrp="1" noChangeArrowheads="1"/>
          </p:cNvSpPr>
          <p:nvPr>
            <p:ph type="ftr" sz="quarter" idx="10"/>
          </p:nvPr>
        </p:nvSpPr>
        <p:spPr/>
        <p:txBody>
          <a:bodyPr/>
          <a:lstStyle>
            <a:lvl1pPr>
              <a:defRPr/>
            </a:lvl1pPr>
          </a:lstStyle>
          <a:p>
            <a:fld id="{805BE026-E04E-E946-8FFE-F919A7E16449}" type="slidenum">
              <a:rPr lang="en-GB"/>
              <a:pPr/>
              <a:t>‹#›</a:t>
            </a:fld>
            <a:endParaRPr lang="en-GB"/>
          </a:p>
        </p:txBody>
      </p:sp>
      <p:sp>
        <p:nvSpPr>
          <p:cNvPr id="8" name="Rectangle 9"/>
          <p:cNvSpPr>
            <a:spLocks noGrp="1" noChangeArrowheads="1"/>
          </p:cNvSpPr>
          <p:nvPr>
            <p:ph type="dt" sz="half" idx="11"/>
          </p:nvPr>
        </p:nvSpPr>
        <p:spPr/>
        <p:txBody>
          <a:bodyPr/>
          <a:lstStyle>
            <a:lvl1pPr>
              <a:defRPr/>
            </a:lvl1pPr>
          </a:lstStyle>
          <a:p>
            <a:pPr>
              <a:defRPr/>
            </a:pPr>
            <a:r>
              <a:rPr lang="en-GB"/>
              <a:t>www.id-book.com</a:t>
            </a:r>
          </a:p>
        </p:txBody>
      </p:sp>
    </p:spTree>
    <p:extLst>
      <p:ext uri="{BB962C8B-B14F-4D97-AF65-F5344CB8AC3E}">
        <p14:creationId xmlns:p14="http://schemas.microsoft.com/office/powerpoint/2010/main" val="1042842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11"/>
          <p:cNvSpPr>
            <a:spLocks noGrp="1" noChangeArrowheads="1"/>
          </p:cNvSpPr>
          <p:nvPr>
            <p:ph type="ftr" sz="quarter" idx="10"/>
          </p:nvPr>
        </p:nvSpPr>
        <p:spPr>
          <a:ln/>
        </p:spPr>
        <p:txBody>
          <a:bodyPr/>
          <a:lstStyle>
            <a:lvl1pPr>
              <a:defRPr/>
            </a:lvl1pPr>
          </a:lstStyle>
          <a:p>
            <a:fld id="{3B1D9CF3-979F-2443-A160-411D3BB9657B}" type="slidenum">
              <a:rPr lang="en-GB"/>
              <a:pPr/>
              <a:t>‹#›</a:t>
            </a:fld>
            <a:endParaRPr lang="en-GB"/>
          </a:p>
        </p:txBody>
      </p:sp>
      <p:sp>
        <p:nvSpPr>
          <p:cNvPr id="5"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4055842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11"/>
          <p:cNvSpPr>
            <a:spLocks noGrp="1" noChangeArrowheads="1"/>
          </p:cNvSpPr>
          <p:nvPr>
            <p:ph type="ftr" sz="quarter" idx="10"/>
          </p:nvPr>
        </p:nvSpPr>
        <p:spPr>
          <a:ln/>
        </p:spPr>
        <p:txBody>
          <a:bodyPr/>
          <a:lstStyle>
            <a:lvl1pPr>
              <a:defRPr/>
            </a:lvl1pPr>
          </a:lstStyle>
          <a:p>
            <a:fld id="{157DEA10-DAFE-7F4B-B03D-6D06654F1ADD}" type="slidenum">
              <a:rPr lang="en-GB"/>
              <a:pPr/>
              <a:t>‹#›</a:t>
            </a:fld>
            <a:endParaRPr lang="en-GB"/>
          </a:p>
        </p:txBody>
      </p:sp>
      <p:sp>
        <p:nvSpPr>
          <p:cNvPr id="5"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01754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11"/>
          <p:cNvSpPr>
            <a:spLocks noGrp="1" noChangeArrowheads="1"/>
          </p:cNvSpPr>
          <p:nvPr>
            <p:ph type="ftr" sz="quarter" idx="10"/>
          </p:nvPr>
        </p:nvSpPr>
        <p:spPr>
          <a:ln/>
        </p:spPr>
        <p:txBody>
          <a:bodyPr/>
          <a:lstStyle>
            <a:lvl1pPr>
              <a:defRPr/>
            </a:lvl1pPr>
          </a:lstStyle>
          <a:p>
            <a:fld id="{A6A11EF1-7252-5843-92F0-054077D231EE}" type="slidenum">
              <a:rPr lang="en-GB"/>
              <a:pPr/>
              <a:t>‹#›</a:t>
            </a:fld>
            <a:endParaRPr lang="en-GB"/>
          </a:p>
        </p:txBody>
      </p:sp>
      <p:sp>
        <p:nvSpPr>
          <p:cNvPr id="5"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95604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11"/>
          <p:cNvSpPr>
            <a:spLocks noGrp="1" noChangeArrowheads="1"/>
          </p:cNvSpPr>
          <p:nvPr>
            <p:ph type="ftr" sz="quarter" idx="10"/>
          </p:nvPr>
        </p:nvSpPr>
        <p:spPr>
          <a:ln/>
        </p:spPr>
        <p:txBody>
          <a:bodyPr/>
          <a:lstStyle>
            <a:lvl1pPr>
              <a:defRPr/>
            </a:lvl1pPr>
          </a:lstStyle>
          <a:p>
            <a:fld id="{20A17CE1-A3A1-2C46-AC26-9F147DE7543E}" type="slidenum">
              <a:rPr lang="en-GB"/>
              <a:pPr/>
              <a:t>‹#›</a:t>
            </a:fld>
            <a:endParaRPr lang="en-GB"/>
          </a:p>
        </p:txBody>
      </p:sp>
      <p:sp>
        <p:nvSpPr>
          <p:cNvPr id="5"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41968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11"/>
          <p:cNvSpPr>
            <a:spLocks noGrp="1" noChangeArrowheads="1"/>
          </p:cNvSpPr>
          <p:nvPr>
            <p:ph type="ftr" sz="quarter" idx="10"/>
          </p:nvPr>
        </p:nvSpPr>
        <p:spPr>
          <a:ln/>
        </p:spPr>
        <p:txBody>
          <a:bodyPr/>
          <a:lstStyle>
            <a:lvl1pPr>
              <a:defRPr/>
            </a:lvl1pPr>
          </a:lstStyle>
          <a:p>
            <a:fld id="{92DC4D5E-C87C-6240-8221-7E173995A31C}" type="slidenum">
              <a:rPr lang="en-GB"/>
              <a:pPr/>
              <a:t>‹#›</a:t>
            </a:fld>
            <a:endParaRPr lang="en-GB"/>
          </a:p>
        </p:txBody>
      </p:sp>
      <p:sp>
        <p:nvSpPr>
          <p:cNvPr id="6"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415389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11"/>
          <p:cNvSpPr>
            <a:spLocks noGrp="1" noChangeArrowheads="1"/>
          </p:cNvSpPr>
          <p:nvPr>
            <p:ph type="ftr" sz="quarter" idx="10"/>
          </p:nvPr>
        </p:nvSpPr>
        <p:spPr>
          <a:ln/>
        </p:spPr>
        <p:txBody>
          <a:bodyPr/>
          <a:lstStyle>
            <a:lvl1pPr>
              <a:defRPr/>
            </a:lvl1pPr>
          </a:lstStyle>
          <a:p>
            <a:fld id="{00B0A2A3-1825-D24D-9864-C83E79437058}" type="slidenum">
              <a:rPr lang="en-GB"/>
              <a:pPr/>
              <a:t>‹#›</a:t>
            </a:fld>
            <a:endParaRPr lang="en-GB"/>
          </a:p>
        </p:txBody>
      </p:sp>
      <p:sp>
        <p:nvSpPr>
          <p:cNvPr id="8"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35822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11"/>
          <p:cNvSpPr>
            <a:spLocks noGrp="1" noChangeArrowheads="1"/>
          </p:cNvSpPr>
          <p:nvPr>
            <p:ph type="ftr" sz="quarter" idx="10"/>
          </p:nvPr>
        </p:nvSpPr>
        <p:spPr>
          <a:ln/>
        </p:spPr>
        <p:txBody>
          <a:bodyPr/>
          <a:lstStyle>
            <a:lvl1pPr>
              <a:defRPr/>
            </a:lvl1pPr>
          </a:lstStyle>
          <a:p>
            <a:fld id="{4AAE944B-B346-B942-86F8-3D663EB8CE33}" type="slidenum">
              <a:rPr lang="en-GB"/>
              <a:pPr/>
              <a:t>‹#›</a:t>
            </a:fld>
            <a:endParaRPr lang="en-GB"/>
          </a:p>
        </p:txBody>
      </p:sp>
      <p:sp>
        <p:nvSpPr>
          <p:cNvPr id="4"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44412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ftr" sz="quarter" idx="10"/>
          </p:nvPr>
        </p:nvSpPr>
        <p:spPr>
          <a:ln/>
        </p:spPr>
        <p:txBody>
          <a:bodyPr/>
          <a:lstStyle>
            <a:lvl1pPr>
              <a:defRPr/>
            </a:lvl1pPr>
          </a:lstStyle>
          <a:p>
            <a:fld id="{AC872905-F316-C048-8168-3A19767FE181}" type="slidenum">
              <a:rPr lang="en-GB"/>
              <a:pPr/>
              <a:t>‹#›</a:t>
            </a:fld>
            <a:endParaRPr lang="en-GB"/>
          </a:p>
        </p:txBody>
      </p:sp>
      <p:sp>
        <p:nvSpPr>
          <p:cNvPr id="3"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85721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fld id="{4E17D644-3B50-5744-B917-9EDC38546B0A}" type="slidenum">
              <a:rPr lang="en-GB"/>
              <a:pPr/>
              <a:t>‹#›</a:t>
            </a:fld>
            <a:endParaRPr lang="en-GB"/>
          </a:p>
        </p:txBody>
      </p:sp>
      <p:sp>
        <p:nvSpPr>
          <p:cNvPr id="6"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041436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11"/>
          <p:cNvSpPr>
            <a:spLocks noGrp="1" noChangeArrowheads="1"/>
          </p:cNvSpPr>
          <p:nvPr>
            <p:ph type="ftr" sz="quarter" idx="10"/>
          </p:nvPr>
        </p:nvSpPr>
        <p:spPr>
          <a:ln/>
        </p:spPr>
        <p:txBody>
          <a:bodyPr/>
          <a:lstStyle>
            <a:lvl1pPr>
              <a:defRPr/>
            </a:lvl1pPr>
          </a:lstStyle>
          <a:p>
            <a:fld id="{347F8A71-F264-394C-B09F-9B0E9D490CEF}" type="slidenum">
              <a:rPr lang="en-GB"/>
              <a:pPr/>
              <a:t>‹#›</a:t>
            </a:fld>
            <a:endParaRPr lang="en-GB"/>
          </a:p>
        </p:txBody>
      </p:sp>
      <p:sp>
        <p:nvSpPr>
          <p:cNvPr id="6" name="Rectangle 12"/>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9904077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ictur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5" name="Rectangle 11"/>
          <p:cNvSpPr>
            <a:spLocks noGrp="1" noChangeArrowheads="1"/>
          </p:cNvSpPr>
          <p:nvPr>
            <p:ph type="ftr" sz="quarter" idx="3"/>
          </p:nvPr>
        </p:nvSpPr>
        <p:spPr bwMode="auto">
          <a:xfrm>
            <a:off x="29876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9900"/>
                </a:solidFill>
                <a:latin typeface="Verdana" charset="0"/>
              </a:defRPr>
            </a:lvl1pPr>
          </a:lstStyle>
          <a:p>
            <a:fld id="{D4F0698D-74D7-AD40-8C12-ABD544CC3DFA}" type="slidenum">
              <a:rPr lang="en-GB"/>
              <a:pPr/>
              <a:t>‹#›</a:t>
            </a:fld>
            <a:endParaRPr lang="en-GB"/>
          </a:p>
        </p:txBody>
      </p:sp>
      <p:sp>
        <p:nvSpPr>
          <p:cNvPr id="1036" name="Rectangle 12"/>
          <p:cNvSpPr>
            <a:spLocks noGrp="1" noChangeArrowheads="1"/>
          </p:cNvSpPr>
          <p:nvPr>
            <p:ph type="dt" sz="half" idx="2"/>
          </p:nvPr>
        </p:nvSpPr>
        <p:spPr bwMode="auto">
          <a:xfrm>
            <a:off x="179388"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9900"/>
                </a:solidFill>
                <a:latin typeface="+mn-lt"/>
                <a:ea typeface="+mn-ea"/>
                <a:cs typeface="+mn-cs"/>
              </a:defRPr>
            </a:lvl1pPr>
          </a:lstStyle>
          <a:p>
            <a:pPr>
              <a:defRPr/>
            </a:pPr>
            <a:r>
              <a:rPr lang="en-GB"/>
              <a:t>www.id-book.com</a:t>
            </a:r>
          </a:p>
        </p:txBody>
      </p:sp>
      <p:sp>
        <p:nvSpPr>
          <p:cNvPr id="1037" name="Text Box 13"/>
          <p:cNvSpPr txBox="1">
            <a:spLocks noChangeArrowheads="1"/>
          </p:cNvSpPr>
          <p:nvPr userDrawn="1"/>
        </p:nvSpPr>
        <p:spPr bwMode="auto">
          <a:xfrm>
            <a:off x="6732588" y="6383338"/>
            <a:ext cx="2133600" cy="474662"/>
          </a:xfrm>
          <a:prstGeom prst="rect">
            <a:avLst/>
          </a:prstGeom>
          <a:noFill/>
          <a:ln w="9525">
            <a:noFill/>
            <a:miter lim="800000"/>
            <a:headEnd/>
            <a:tailEnd/>
          </a:ln>
          <a:effectLst/>
        </p:spPr>
        <p:txBody>
          <a:bodyPr/>
          <a:lstStyle/>
          <a:p>
            <a:pPr algn="r">
              <a:spcBef>
                <a:spcPct val="50000"/>
              </a:spcBef>
              <a:defRPr/>
            </a:pPr>
            <a:r>
              <a:rPr lang="en-GB" sz="1200">
                <a:solidFill>
                  <a:srgbClr val="FF9900"/>
                </a:solidFill>
                <a:latin typeface="Verdana" charset="0"/>
                <a:ea typeface="+mn-ea"/>
                <a:cs typeface="+mn-cs"/>
              </a:rPr>
              <a:t>©2011</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p:txStyles>
    <p:titleStyle>
      <a:lvl1pPr algn="ctr" rtl="0" eaLnBrk="0" fontAlgn="base" hangingPunct="0">
        <a:spcBef>
          <a:spcPct val="0"/>
        </a:spcBef>
        <a:spcAft>
          <a:spcPct val="0"/>
        </a:spcAft>
        <a:defRPr sz="4000">
          <a:solidFill>
            <a:srgbClr val="492D65"/>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rgbClr val="492D65"/>
          </a:solidFill>
          <a:latin typeface="Verdana" charset="0"/>
          <a:ea typeface="ＭＳ Ｐゴシック" charset="0"/>
          <a:cs typeface="ＭＳ Ｐゴシック" charset="0"/>
        </a:defRPr>
      </a:lvl2pPr>
      <a:lvl3pPr algn="ctr" rtl="0" eaLnBrk="0" fontAlgn="base" hangingPunct="0">
        <a:spcBef>
          <a:spcPct val="0"/>
        </a:spcBef>
        <a:spcAft>
          <a:spcPct val="0"/>
        </a:spcAft>
        <a:defRPr sz="4000">
          <a:solidFill>
            <a:srgbClr val="492D65"/>
          </a:solidFill>
          <a:latin typeface="Verdana" charset="0"/>
          <a:ea typeface="ＭＳ Ｐゴシック" charset="0"/>
          <a:cs typeface="ＭＳ Ｐゴシック" charset="0"/>
        </a:defRPr>
      </a:lvl3pPr>
      <a:lvl4pPr algn="ctr" rtl="0" eaLnBrk="0" fontAlgn="base" hangingPunct="0">
        <a:spcBef>
          <a:spcPct val="0"/>
        </a:spcBef>
        <a:spcAft>
          <a:spcPct val="0"/>
        </a:spcAft>
        <a:defRPr sz="4000">
          <a:solidFill>
            <a:srgbClr val="492D65"/>
          </a:solidFill>
          <a:latin typeface="Verdana" charset="0"/>
          <a:ea typeface="ＭＳ Ｐゴシック" charset="0"/>
          <a:cs typeface="ＭＳ Ｐゴシック" charset="0"/>
        </a:defRPr>
      </a:lvl4pPr>
      <a:lvl5pPr algn="ctr" rtl="0" eaLnBrk="0" fontAlgn="base" hangingPunct="0">
        <a:spcBef>
          <a:spcPct val="0"/>
        </a:spcBef>
        <a:spcAft>
          <a:spcPct val="0"/>
        </a:spcAft>
        <a:defRPr sz="4000">
          <a:solidFill>
            <a:srgbClr val="492D65"/>
          </a:solidFill>
          <a:latin typeface="Verdana" charset="0"/>
          <a:ea typeface="ＭＳ Ｐゴシック" charset="0"/>
          <a:cs typeface="ＭＳ Ｐゴシック" charset="0"/>
        </a:defRPr>
      </a:lvl5pPr>
      <a:lvl6pPr marL="457200" algn="ctr" rtl="0" fontAlgn="base">
        <a:spcBef>
          <a:spcPct val="0"/>
        </a:spcBef>
        <a:spcAft>
          <a:spcPct val="0"/>
        </a:spcAft>
        <a:defRPr sz="4000">
          <a:solidFill>
            <a:srgbClr val="492D65"/>
          </a:solidFill>
          <a:latin typeface="Verdana" charset="0"/>
        </a:defRPr>
      </a:lvl6pPr>
      <a:lvl7pPr marL="914400" algn="ctr" rtl="0" fontAlgn="base">
        <a:spcBef>
          <a:spcPct val="0"/>
        </a:spcBef>
        <a:spcAft>
          <a:spcPct val="0"/>
        </a:spcAft>
        <a:defRPr sz="4000">
          <a:solidFill>
            <a:srgbClr val="492D65"/>
          </a:solidFill>
          <a:latin typeface="Verdana" charset="0"/>
        </a:defRPr>
      </a:lvl7pPr>
      <a:lvl8pPr marL="1371600" algn="ctr" rtl="0" fontAlgn="base">
        <a:spcBef>
          <a:spcPct val="0"/>
        </a:spcBef>
        <a:spcAft>
          <a:spcPct val="0"/>
        </a:spcAft>
        <a:defRPr sz="4000">
          <a:solidFill>
            <a:srgbClr val="492D65"/>
          </a:solidFill>
          <a:latin typeface="Verdana" charset="0"/>
        </a:defRPr>
      </a:lvl8pPr>
      <a:lvl9pPr marL="1828800" algn="ctr" rtl="0" fontAlgn="base">
        <a:spcBef>
          <a:spcPct val="0"/>
        </a:spcBef>
        <a:spcAft>
          <a:spcPct val="0"/>
        </a:spcAft>
        <a:defRPr sz="4000">
          <a:solidFill>
            <a:srgbClr val="492D65"/>
          </a:solidFill>
          <a:latin typeface="Verdana" charset="0"/>
        </a:defRPr>
      </a:lvl9pPr>
    </p:titleStyle>
    <p:bodyStyle>
      <a:lvl1pPr marL="342900" indent="-342900" algn="l" rtl="0" eaLnBrk="0" fontAlgn="base" hangingPunct="0">
        <a:spcBef>
          <a:spcPct val="20000"/>
        </a:spcBef>
        <a:spcAft>
          <a:spcPct val="0"/>
        </a:spcAft>
        <a:buChar char="•"/>
        <a:defRPr sz="3200">
          <a:solidFill>
            <a:srgbClr val="0070C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file:///\\localhost\Users\andrewd\teaching\cpsc414\overheads\!OLE_LINK5" TargetMode="External"/><Relationship Id="rId4"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bin"/><Relationship Id="rId5" Type="http://schemas.openxmlformats.org/officeDocument/2006/relationships/image" Target="../media/image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4.bin"/><Relationship Id="rId5" Type="http://schemas.openxmlformats.org/officeDocument/2006/relationships/image" Target="../media/image8.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5.bin"/><Relationship Id="rId5" Type="http://schemas.openxmlformats.org/officeDocument/2006/relationships/image" Target="../media/image10.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file:///\\localhost\Users\andrewd\teaching\cpsc414\overheads\!OLE_LINK7" TargetMode="External"/><Relationship Id="rId4" Type="http://schemas.openxmlformats.org/officeDocument/2006/relationships/image" Target="../media/image11.png"/><Relationship Id="rId5" Type="http://schemas.openxmlformats.org/officeDocument/2006/relationships/oleObject" Target="file:///\\localhost\Users\andrewd\teaching\cpsc414\overheads\!OLE_LINK8" TargetMode="External"/><Relationship Id="rId6" Type="http://schemas.openxmlformats.org/officeDocument/2006/relationships/image" Target="../media/image12.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6.bin"/><Relationship Id="rId5" Type="http://schemas.openxmlformats.org/officeDocument/2006/relationships/image" Target="../media/image15.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7.bin"/><Relationship Id="rId5" Type="http://schemas.openxmlformats.org/officeDocument/2006/relationships/image" Target="../media/image18.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image" Target="../media/image4.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FAD3D0-7495-9544-83E8-62829D60887A}" type="slidenum">
              <a:rPr lang="en-GB" sz="1200">
                <a:solidFill>
                  <a:srgbClr val="FF9900"/>
                </a:solidFill>
                <a:latin typeface="Verdana" charset="0"/>
              </a:rPr>
              <a:pPr eaLnBrk="1" hangingPunct="1"/>
              <a:t>1</a:t>
            </a:fld>
            <a:endParaRPr lang="en-GB" sz="1200">
              <a:solidFill>
                <a:srgbClr val="FF9900"/>
              </a:solidFill>
              <a:latin typeface="Verdana" charset="0"/>
            </a:endParaRPr>
          </a:p>
        </p:txBody>
      </p:sp>
      <p:sp>
        <p:nvSpPr>
          <p:cNvPr id="5" name="Rectangle 9"/>
          <p:cNvSpPr>
            <a:spLocks noGrp="1" noChangeArrowheads="1"/>
          </p:cNvSpPr>
          <p:nvPr>
            <p:ph type="dt" sz="quarter" idx="11"/>
          </p:nvPr>
        </p:nvSpPr>
        <p:spPr/>
        <p:txBody>
          <a:bodyPr/>
          <a:lstStyle/>
          <a:p>
            <a:pPr>
              <a:defRPr/>
            </a:pPr>
            <a:r>
              <a:rPr lang="en-GB"/>
              <a:t>www.id-book.com</a:t>
            </a:r>
          </a:p>
        </p:txBody>
      </p:sp>
      <p:sp>
        <p:nvSpPr>
          <p:cNvPr id="14340" name="TextBox 4"/>
          <p:cNvSpPr txBox="1">
            <a:spLocks noChangeArrowheads="1"/>
          </p:cNvSpPr>
          <p:nvPr/>
        </p:nvSpPr>
        <p:spPr bwMode="auto">
          <a:xfrm>
            <a:off x="1703388" y="2143125"/>
            <a:ext cx="56086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7200" baseline="-25000">
                <a:solidFill>
                  <a:srgbClr val="225FA2"/>
                </a:solidFill>
                <a:latin typeface="Verdana" charset="0"/>
              </a:rPr>
              <a:t>Cognitive aspects</a:t>
            </a:r>
          </a:p>
        </p:txBody>
      </p:sp>
      <p:sp>
        <p:nvSpPr>
          <p:cNvPr id="14341" name="Rectangle 2"/>
          <p:cNvSpPr>
            <a:spLocks noChangeArrowheads="1"/>
          </p:cNvSpPr>
          <p:nvPr/>
        </p:nvSpPr>
        <p:spPr bwMode="auto">
          <a:xfrm>
            <a:off x="642938" y="1714500"/>
            <a:ext cx="7772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600">
                <a:solidFill>
                  <a:srgbClr val="492D65"/>
                </a:solidFill>
                <a:latin typeface="Verdana" charset="0"/>
              </a:rPr>
              <a:t>Chapter 3</a:t>
            </a:r>
            <a:br>
              <a:rPr lang="en-GB" sz="3600">
                <a:solidFill>
                  <a:srgbClr val="492D65"/>
                </a:solidFill>
                <a:latin typeface="Verdana" charset="0"/>
              </a:rPr>
            </a:br>
            <a:endParaRPr lang="en-GB" sz="3600">
              <a:solidFill>
                <a:srgbClr val="492D65"/>
              </a:solidFill>
              <a:latin typeface="Verdan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CAFCC7-12EC-1B45-A93B-1DBA629E8EBB}" type="slidenum">
              <a:rPr lang="en-GB" sz="1200">
                <a:solidFill>
                  <a:srgbClr val="FF9900"/>
                </a:solidFill>
                <a:latin typeface="Verdana" charset="0"/>
              </a:rPr>
              <a:pPr eaLnBrk="1" hangingPunct="1"/>
              <a:t>10</a:t>
            </a:fld>
            <a:endParaRPr lang="en-GB" sz="1200">
              <a:solidFill>
                <a:srgbClr val="FF9900"/>
              </a:solidFill>
              <a:latin typeface="Verdana" charset="0"/>
            </a:endParaRPr>
          </a:p>
        </p:txBody>
      </p:sp>
      <p:sp>
        <p:nvSpPr>
          <p:cNvPr id="6"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30725" name="Title 1"/>
          <p:cNvSpPr>
            <a:spLocks noGrp="1"/>
          </p:cNvSpPr>
          <p:nvPr>
            <p:ph type="title" idx="4294967295"/>
          </p:nvPr>
        </p:nvSpPr>
        <p:spPr/>
        <p:txBody>
          <a:bodyPr/>
          <a:lstStyle/>
          <a:p>
            <a:pPr eaLnBrk="1" hangingPunct="1"/>
            <a:endParaRPr lang="en-US">
              <a:latin typeface="Verdana" charset="0"/>
            </a:endParaRPr>
          </a:p>
        </p:txBody>
      </p:sp>
      <p:sp>
        <p:nvSpPr>
          <p:cNvPr id="30726" name="Content Placeholder 2"/>
          <p:cNvSpPr>
            <a:spLocks noGrp="1"/>
          </p:cNvSpPr>
          <p:nvPr>
            <p:ph idx="4294967295"/>
          </p:nvPr>
        </p:nvSpPr>
        <p:spPr/>
        <p:txBody>
          <a:bodyPr/>
          <a:lstStyle/>
          <a:p>
            <a:pPr eaLnBrk="1" hangingPunct="1"/>
            <a:endParaRPr lang="en-US">
              <a:latin typeface="Verdana" charset="0"/>
            </a:endParaRPr>
          </a:p>
        </p:txBody>
      </p:sp>
      <p:graphicFrame>
        <p:nvGraphicFramePr>
          <p:cNvPr id="30722" name="Object 2"/>
          <p:cNvGraphicFramePr>
            <a:graphicFrameLocks noChangeAspect="1"/>
          </p:cNvGraphicFramePr>
          <p:nvPr/>
        </p:nvGraphicFramePr>
        <p:xfrm>
          <a:off x="2286000" y="533400"/>
          <a:ext cx="4419600" cy="5605463"/>
        </p:xfrm>
        <a:graphic>
          <a:graphicData uri="http://schemas.openxmlformats.org/presentationml/2006/ole">
            <mc:AlternateContent xmlns:mc="http://schemas.openxmlformats.org/markup-compatibility/2006">
              <mc:Choice xmlns:v="urn:schemas-microsoft-com:vml" Requires="v">
                <p:oleObj spid="_x0000_s30727" name="Document" r:id="rId3" imgW="2794000" imgH="3543300" progId="Word.Document.12">
                  <p:link updateAutomatic="1"/>
                </p:oleObj>
              </mc:Choice>
              <mc:Fallback>
                <p:oleObj name="Document" r:id="rId3" imgW="2794000" imgH="35433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533400"/>
                        <a:ext cx="4419600" cy="560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8F80EB-E146-314D-AB6B-72887145DBE7}" type="slidenum">
              <a:rPr lang="en-GB" sz="1200">
                <a:solidFill>
                  <a:srgbClr val="FF9900"/>
                </a:solidFill>
                <a:latin typeface="Verdana" charset="0"/>
              </a:rPr>
              <a:pPr eaLnBrk="1" hangingPunct="1"/>
              <a:t>11</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31748" name="Rectangle 2"/>
          <p:cNvSpPr>
            <a:spLocks noGrp="1" noChangeArrowheads="1"/>
          </p:cNvSpPr>
          <p:nvPr>
            <p:ph type="title" idx="4294967295"/>
          </p:nvPr>
        </p:nvSpPr>
        <p:spPr>
          <a:xfrm>
            <a:off x="381000" y="609600"/>
            <a:ext cx="8458200" cy="1143000"/>
          </a:xfrm>
        </p:spPr>
        <p:txBody>
          <a:bodyPr/>
          <a:lstStyle/>
          <a:p>
            <a:pPr eaLnBrk="1" hangingPunct="1"/>
            <a:r>
              <a:rPr lang="en-GB">
                <a:latin typeface="Verdana" charset="0"/>
              </a:rPr>
              <a:t>Design implications for attention</a:t>
            </a:r>
          </a:p>
        </p:txBody>
      </p:sp>
      <p:sp>
        <p:nvSpPr>
          <p:cNvPr id="31749" name="Rectangle 3"/>
          <p:cNvSpPr>
            <a:spLocks noGrp="1" noChangeArrowheads="1"/>
          </p:cNvSpPr>
          <p:nvPr>
            <p:ph type="body" idx="4294967295"/>
          </p:nvPr>
        </p:nvSpPr>
        <p:spPr>
          <a:xfrm>
            <a:off x="457200" y="1981200"/>
            <a:ext cx="8229600" cy="4525963"/>
          </a:xfrm>
        </p:spPr>
        <p:txBody>
          <a:bodyPr/>
          <a:lstStyle/>
          <a:p>
            <a:pPr eaLnBrk="1" hangingPunct="1"/>
            <a:r>
              <a:rPr lang="en-GB" sz="2400">
                <a:latin typeface="Verdana" charset="0"/>
              </a:rPr>
              <a:t>Make information salient when it needs attending to</a:t>
            </a:r>
          </a:p>
          <a:p>
            <a:pPr eaLnBrk="1" hangingPunct="1"/>
            <a:r>
              <a:rPr lang="en-GB" sz="2400">
                <a:latin typeface="Verdana" charset="0"/>
              </a:rPr>
              <a:t>Use techniques that make things stand out like color, ordering, spacing, underlining, sequencing and animation</a:t>
            </a:r>
          </a:p>
          <a:p>
            <a:pPr eaLnBrk="1" hangingPunct="1"/>
            <a:r>
              <a:rPr lang="en-GB" sz="2400">
                <a:latin typeface="Verdana" charset="0"/>
              </a:rPr>
              <a:t>Avoid cluttering the interface with too much information</a:t>
            </a:r>
          </a:p>
          <a:p>
            <a:pPr eaLnBrk="1" hangingPunct="1"/>
            <a:r>
              <a:rPr lang="en-GB" sz="2400">
                <a:latin typeface="Verdana" charset="0"/>
              </a:rPr>
              <a:t>Avoid using too much because the software allows it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E72A36-4F67-E544-8C7A-3FD340945FB5}" type="slidenum">
              <a:rPr lang="en-GB" sz="1200">
                <a:solidFill>
                  <a:srgbClr val="FF9900"/>
                </a:solidFill>
                <a:latin typeface="Verdana" charset="0"/>
              </a:rPr>
              <a:pPr eaLnBrk="1" hangingPunct="1"/>
              <a:t>12</a:t>
            </a:fld>
            <a:endParaRPr lang="en-GB" sz="1200">
              <a:solidFill>
                <a:srgbClr val="FF9900"/>
              </a:solidFill>
              <a:latin typeface="Verdana" charset="0"/>
            </a:endParaRPr>
          </a:p>
        </p:txBody>
      </p:sp>
      <p:sp>
        <p:nvSpPr>
          <p:cNvPr id="6"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33796" name="Rectangle 2"/>
          <p:cNvSpPr>
            <a:spLocks noGrp="1" noChangeArrowheads="1"/>
          </p:cNvSpPr>
          <p:nvPr>
            <p:ph type="title" idx="4294967295"/>
          </p:nvPr>
        </p:nvSpPr>
        <p:spPr>
          <a:xfrm>
            <a:off x="457200" y="228600"/>
            <a:ext cx="8305800" cy="1676400"/>
          </a:xfrm>
        </p:spPr>
        <p:txBody>
          <a:bodyPr/>
          <a:lstStyle/>
          <a:p>
            <a:pPr eaLnBrk="1" hangingPunct="1"/>
            <a:r>
              <a:rPr lang="en-GB">
                <a:latin typeface="Verdana" charset="0"/>
              </a:rPr>
              <a:t>An example of over-use of graphics</a:t>
            </a:r>
          </a:p>
        </p:txBody>
      </p:sp>
      <p:sp>
        <p:nvSpPr>
          <p:cNvPr id="33797" name="Rectangle 3"/>
          <p:cNvSpPr>
            <a:spLocks noGrp="1" noChangeArrowheads="1"/>
          </p:cNvSpPr>
          <p:nvPr>
            <p:ph type="body" idx="4294967295"/>
          </p:nvPr>
        </p:nvSpPr>
        <p:spPr/>
        <p:txBody>
          <a:bodyPr/>
          <a:lstStyle/>
          <a:p>
            <a:pPr eaLnBrk="1" hangingPunct="1"/>
            <a:endParaRPr lang="en-US">
              <a:latin typeface="Verdana" charset="0"/>
            </a:endParaRPr>
          </a:p>
        </p:txBody>
      </p:sp>
      <p:pic>
        <p:nvPicPr>
          <p:cNvPr id="337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828800"/>
            <a:ext cx="59436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CD579A-0FDF-1147-A6FB-79FE1A90D711}" type="slidenum">
              <a:rPr lang="en-GB" sz="1200">
                <a:solidFill>
                  <a:srgbClr val="FF9900"/>
                </a:solidFill>
                <a:latin typeface="Verdana" charset="0"/>
              </a:rPr>
              <a:pPr eaLnBrk="1" hangingPunct="1"/>
              <a:t>13</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35844" name="Rectangle 2"/>
          <p:cNvSpPr>
            <a:spLocks noGrp="1" noChangeArrowheads="1"/>
          </p:cNvSpPr>
          <p:nvPr>
            <p:ph type="title" idx="4294967295"/>
          </p:nvPr>
        </p:nvSpPr>
        <p:spPr/>
        <p:txBody>
          <a:bodyPr/>
          <a:lstStyle/>
          <a:p>
            <a:pPr eaLnBrk="1" hangingPunct="1"/>
            <a:r>
              <a:rPr lang="en-GB">
                <a:latin typeface="Verdana" charset="0"/>
              </a:rPr>
              <a:t>Perception</a:t>
            </a:r>
          </a:p>
        </p:txBody>
      </p:sp>
      <p:sp>
        <p:nvSpPr>
          <p:cNvPr id="35845" name="Rectangle 3"/>
          <p:cNvSpPr>
            <a:spLocks noGrp="1" noChangeArrowheads="1"/>
          </p:cNvSpPr>
          <p:nvPr>
            <p:ph type="body" idx="4294967295"/>
          </p:nvPr>
        </p:nvSpPr>
        <p:spPr>
          <a:xfrm>
            <a:off x="685800" y="1905000"/>
            <a:ext cx="7772400" cy="4114800"/>
          </a:xfrm>
        </p:spPr>
        <p:txBody>
          <a:bodyPr/>
          <a:lstStyle/>
          <a:p>
            <a:pPr eaLnBrk="1" hangingPunct="1"/>
            <a:r>
              <a:rPr lang="en-GB" sz="2400">
                <a:latin typeface="Verdana" charset="0"/>
              </a:rPr>
              <a:t>How information is acquired from the world and transformed into experiences</a:t>
            </a:r>
          </a:p>
          <a:p>
            <a:pPr eaLnBrk="1" hangingPunct="1"/>
            <a:endParaRPr lang="en-GB" sz="2400">
              <a:latin typeface="Verdana" charset="0"/>
            </a:endParaRPr>
          </a:p>
          <a:p>
            <a:pPr eaLnBrk="1" hangingPunct="1"/>
            <a:r>
              <a:rPr lang="en-GB" sz="2400">
                <a:latin typeface="Verdana" charset="0"/>
              </a:rPr>
              <a:t>Obvious implication is to design representations that are readily perceivable, e.g.</a:t>
            </a:r>
          </a:p>
          <a:p>
            <a:pPr lvl="1" eaLnBrk="1" hangingPunct="1"/>
            <a:r>
              <a:rPr lang="en-GB" sz="2000">
                <a:latin typeface="Verdana" charset="0"/>
                <a:ea typeface="ＭＳ Ｐゴシック" charset="0"/>
              </a:rPr>
              <a:t>Text should be legible</a:t>
            </a:r>
          </a:p>
          <a:p>
            <a:pPr lvl="1" eaLnBrk="1" hangingPunct="1"/>
            <a:r>
              <a:rPr lang="en-GB" sz="2000">
                <a:latin typeface="Verdana" charset="0"/>
                <a:ea typeface="ＭＳ Ｐゴシック" charset="0"/>
              </a:rPr>
              <a:t>Icons should be easy to distinguish and read</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5EE036-D292-7D44-9DEA-AF21BF3C18CA}" type="slidenum">
              <a:rPr lang="en-GB" sz="1200">
                <a:solidFill>
                  <a:srgbClr val="FF9900"/>
                </a:solidFill>
                <a:latin typeface="Verdana" charset="0"/>
              </a:rPr>
              <a:pPr eaLnBrk="1" hangingPunct="1"/>
              <a:t>14</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37893" name="Rectangle 2"/>
          <p:cNvSpPr>
            <a:spLocks noGrp="1" noChangeArrowheads="1"/>
          </p:cNvSpPr>
          <p:nvPr>
            <p:ph type="title" idx="4294967295"/>
          </p:nvPr>
        </p:nvSpPr>
        <p:spPr/>
        <p:txBody>
          <a:bodyPr/>
          <a:lstStyle/>
          <a:p>
            <a:pPr eaLnBrk="1" hangingPunct="1"/>
            <a:r>
              <a:rPr lang="en-GB">
                <a:latin typeface="Verdana" charset="0"/>
              </a:rPr>
              <a:t>Is color contrast good? Find italian</a:t>
            </a:r>
          </a:p>
        </p:txBody>
      </p:sp>
      <p:graphicFrame>
        <p:nvGraphicFramePr>
          <p:cNvPr id="37890" name="Object 2"/>
          <p:cNvGraphicFramePr>
            <a:graphicFrameLocks noChangeAspect="1"/>
          </p:cNvGraphicFramePr>
          <p:nvPr>
            <p:ph type="body" idx="4294967295"/>
          </p:nvPr>
        </p:nvGraphicFramePr>
        <p:xfrm>
          <a:off x="1914525" y="1600200"/>
          <a:ext cx="5314950" cy="4525963"/>
        </p:xfrm>
        <a:graphic>
          <a:graphicData uri="http://schemas.openxmlformats.org/presentationml/2006/ole">
            <mc:AlternateContent xmlns:mc="http://schemas.openxmlformats.org/markup-compatibility/2006">
              <mc:Choice xmlns:v="urn:schemas-microsoft-com:vml" Requires="v">
                <p:oleObj spid="_x0000_s37894" name="Document" r:id="rId4" imgW="4431792" imgH="3633216" progId="Word.Document.8">
                  <p:embed/>
                </p:oleObj>
              </mc:Choice>
              <mc:Fallback>
                <p:oleObj name="Document" r:id="rId4" imgW="4431792" imgH="3633216"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525" y="1600200"/>
                        <a:ext cx="53149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B02E68-5BEF-E14D-B546-935CAA4D5C94}" type="slidenum">
              <a:rPr lang="en-GB" sz="1200">
                <a:solidFill>
                  <a:srgbClr val="FF9900"/>
                </a:solidFill>
                <a:latin typeface="Verdana" charset="0"/>
              </a:rPr>
              <a:pPr eaLnBrk="1" hangingPunct="1"/>
              <a:t>15</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39941" name="Rectangle 2"/>
          <p:cNvSpPr>
            <a:spLocks noGrp="1" noChangeArrowheads="1"/>
          </p:cNvSpPr>
          <p:nvPr>
            <p:ph type="title" idx="4294967295"/>
          </p:nvPr>
        </p:nvSpPr>
        <p:spPr/>
        <p:txBody>
          <a:bodyPr/>
          <a:lstStyle/>
          <a:p>
            <a:pPr eaLnBrk="1" hangingPunct="1"/>
            <a:r>
              <a:rPr lang="en-GB">
                <a:latin typeface="Verdana" charset="0"/>
              </a:rPr>
              <a:t>Are borders and white space better? Find french</a:t>
            </a:r>
          </a:p>
        </p:txBody>
      </p:sp>
      <p:graphicFrame>
        <p:nvGraphicFramePr>
          <p:cNvPr id="39938" name="Object 2"/>
          <p:cNvGraphicFramePr>
            <a:graphicFrameLocks noChangeAspect="1"/>
          </p:cNvGraphicFramePr>
          <p:nvPr>
            <p:ph type="body" idx="4294967295"/>
          </p:nvPr>
        </p:nvGraphicFramePr>
        <p:xfrm>
          <a:off x="1971675" y="1600200"/>
          <a:ext cx="5200650" cy="4525963"/>
        </p:xfrm>
        <a:graphic>
          <a:graphicData uri="http://schemas.openxmlformats.org/presentationml/2006/ole">
            <mc:AlternateContent xmlns:mc="http://schemas.openxmlformats.org/markup-compatibility/2006">
              <mc:Choice xmlns:v="urn:schemas-microsoft-com:vml" Requires="v">
                <p:oleObj spid="_x0000_s39942" name="Document" r:id="rId4" imgW="4431792" imgH="3712464" progId="Word.Document.8">
                  <p:embed/>
                </p:oleObj>
              </mc:Choice>
              <mc:Fallback>
                <p:oleObj name="Document" r:id="rId4" imgW="4431792" imgH="371246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5" y="1600200"/>
                        <a:ext cx="52006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91E670-C1C5-F148-8094-7948AC57C637}" type="slidenum">
              <a:rPr lang="en-GB" sz="1200">
                <a:solidFill>
                  <a:srgbClr val="FF9900"/>
                </a:solidFill>
                <a:latin typeface="Verdana" charset="0"/>
              </a:rPr>
              <a:pPr eaLnBrk="1" hangingPunct="1"/>
              <a:t>16</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41988" name="Rectangle 2"/>
          <p:cNvSpPr>
            <a:spLocks noGrp="1" noChangeArrowheads="1"/>
          </p:cNvSpPr>
          <p:nvPr>
            <p:ph type="title" idx="4294967295"/>
          </p:nvPr>
        </p:nvSpPr>
        <p:spPr/>
        <p:txBody>
          <a:bodyPr/>
          <a:lstStyle/>
          <a:p>
            <a:pPr eaLnBrk="1" hangingPunct="1"/>
            <a:r>
              <a:rPr lang="en-GB">
                <a:latin typeface="Verdana" charset="0"/>
              </a:rPr>
              <a:t>Activity</a:t>
            </a:r>
          </a:p>
        </p:txBody>
      </p:sp>
      <p:sp>
        <p:nvSpPr>
          <p:cNvPr id="41989" name="Rectangle 3"/>
          <p:cNvSpPr>
            <a:spLocks noGrp="1" noChangeArrowheads="1"/>
          </p:cNvSpPr>
          <p:nvPr>
            <p:ph type="body" idx="4294967295"/>
          </p:nvPr>
        </p:nvSpPr>
        <p:spPr/>
        <p:txBody>
          <a:bodyPr/>
          <a:lstStyle/>
          <a:p>
            <a:pPr eaLnBrk="1" hangingPunct="1"/>
            <a:r>
              <a:rPr lang="en-GB" sz="2800">
                <a:latin typeface="Verdana" charset="0"/>
              </a:rPr>
              <a:t>Weller (2004) found people took less time to locate items for information that was grouped </a:t>
            </a:r>
          </a:p>
          <a:p>
            <a:pPr lvl="1" eaLnBrk="1" hangingPunct="1"/>
            <a:r>
              <a:rPr lang="en-GB" sz="2400">
                <a:latin typeface="Verdana" charset="0"/>
                <a:ea typeface="ＭＳ Ｐゴシック" charset="0"/>
              </a:rPr>
              <a:t>using a border (2nd screen) compared with using color contrast (1st screen)</a:t>
            </a:r>
          </a:p>
          <a:p>
            <a:pPr eaLnBrk="1" hangingPunct="1"/>
            <a:r>
              <a:rPr lang="en-GB" sz="2800">
                <a:latin typeface="Verdana" charset="0"/>
              </a:rPr>
              <a:t>Some argue that too much white space on web pages is detrimental to search</a:t>
            </a:r>
          </a:p>
          <a:p>
            <a:pPr lvl="1" eaLnBrk="1" hangingPunct="1"/>
            <a:r>
              <a:rPr lang="en-GB" sz="2400">
                <a:latin typeface="Verdana" charset="0"/>
                <a:ea typeface="ＭＳ Ｐゴシック" charset="0"/>
              </a:rPr>
              <a:t>Makes it hard to find information</a:t>
            </a:r>
          </a:p>
          <a:p>
            <a:pPr eaLnBrk="1" hangingPunct="1"/>
            <a:r>
              <a:rPr lang="en-GB" sz="2800">
                <a:latin typeface="Verdana" charset="0"/>
              </a:rPr>
              <a:t>Do you agree?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5C1A19-D0B3-2A49-BE58-302A2790CF13}" type="slidenum">
              <a:rPr lang="en-GB" sz="1200">
                <a:solidFill>
                  <a:srgbClr val="FF9900"/>
                </a:solidFill>
                <a:latin typeface="Verdana" charset="0"/>
              </a:rPr>
              <a:pPr eaLnBrk="1" hangingPunct="1"/>
              <a:t>17</a:t>
            </a:fld>
            <a:endParaRPr lang="en-GB" sz="1200">
              <a:solidFill>
                <a:srgbClr val="FF9900"/>
              </a:solidFill>
              <a:latin typeface="Verdana" charset="0"/>
            </a:endParaRPr>
          </a:p>
        </p:txBody>
      </p:sp>
      <p:sp>
        <p:nvSpPr>
          <p:cNvPr id="10"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44036" name="Rectangle 2"/>
          <p:cNvSpPr>
            <a:spLocks noGrp="1" noChangeArrowheads="1"/>
          </p:cNvSpPr>
          <p:nvPr>
            <p:ph type="title" idx="4294967295"/>
          </p:nvPr>
        </p:nvSpPr>
        <p:spPr/>
        <p:txBody>
          <a:bodyPr/>
          <a:lstStyle/>
          <a:p>
            <a:pPr eaLnBrk="1" hangingPunct="1"/>
            <a:r>
              <a:rPr lang="en-GB">
                <a:latin typeface="Verdana" charset="0"/>
              </a:rPr>
              <a:t>Which is easiest to read and why?</a:t>
            </a:r>
          </a:p>
        </p:txBody>
      </p:sp>
      <p:sp>
        <p:nvSpPr>
          <p:cNvPr id="44037" name="Rectangle 3"/>
          <p:cNvSpPr>
            <a:spLocks noGrp="1" noChangeArrowheads="1"/>
          </p:cNvSpPr>
          <p:nvPr>
            <p:ph type="body" idx="4294967295"/>
          </p:nvPr>
        </p:nvSpPr>
        <p:spPr/>
        <p:txBody>
          <a:bodyPr/>
          <a:lstStyle/>
          <a:p>
            <a:pPr eaLnBrk="1" hangingPunct="1"/>
            <a:endParaRPr lang="en-US">
              <a:latin typeface="Verdana" charset="0"/>
            </a:endParaRPr>
          </a:p>
        </p:txBody>
      </p:sp>
      <p:sp>
        <p:nvSpPr>
          <p:cNvPr id="44038" name="Rectangle 4" descr="Green marble"/>
          <p:cNvSpPr>
            <a:spLocks noChangeArrowheads="1"/>
          </p:cNvSpPr>
          <p:nvPr/>
        </p:nvSpPr>
        <p:spPr bwMode="auto">
          <a:xfrm>
            <a:off x="1219200" y="2286000"/>
            <a:ext cx="2895600" cy="9144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GB" sz="2000">
                <a:solidFill>
                  <a:srgbClr val="EF1F1D"/>
                </a:solidFill>
              </a:rPr>
              <a:t>What is the time?</a:t>
            </a:r>
          </a:p>
        </p:txBody>
      </p:sp>
      <p:sp>
        <p:nvSpPr>
          <p:cNvPr id="44039" name="Rectangle 5"/>
          <p:cNvSpPr>
            <a:spLocks noChangeArrowheads="1"/>
          </p:cNvSpPr>
          <p:nvPr/>
        </p:nvSpPr>
        <p:spPr bwMode="auto">
          <a:xfrm>
            <a:off x="1295400" y="3733800"/>
            <a:ext cx="2895600" cy="838200"/>
          </a:xfrm>
          <a:prstGeom prst="rect">
            <a:avLst/>
          </a:prstGeom>
          <a:solidFill>
            <a:schemeClr val="accent2"/>
          </a:solidFill>
          <a:ln w="9525">
            <a:solidFill>
              <a:schemeClr val="tx1"/>
            </a:solidFill>
            <a:miter lim="800000"/>
            <a:headEnd/>
            <a:tailEnd/>
          </a:ln>
        </p:spPr>
        <p:txBody>
          <a:bodyPr wrap="none" anchor="ctr"/>
          <a:lstStyle/>
          <a:p>
            <a:pPr algn="ctr" eaLnBrk="0" hangingPunct="0"/>
            <a:r>
              <a:rPr lang="en-GB" sz="2000">
                <a:solidFill>
                  <a:srgbClr val="EF1F1D"/>
                </a:solidFill>
              </a:rPr>
              <a:t>What is the time?</a:t>
            </a:r>
          </a:p>
        </p:txBody>
      </p:sp>
      <p:sp>
        <p:nvSpPr>
          <p:cNvPr id="44040" name="Rectangle 6"/>
          <p:cNvSpPr>
            <a:spLocks noChangeArrowheads="1"/>
          </p:cNvSpPr>
          <p:nvPr/>
        </p:nvSpPr>
        <p:spPr bwMode="auto">
          <a:xfrm>
            <a:off x="1295400" y="5181600"/>
            <a:ext cx="2895600" cy="838200"/>
          </a:xfrm>
          <a:prstGeom prst="rect">
            <a:avLst/>
          </a:prstGeom>
          <a:solidFill>
            <a:srgbClr val="DCCB16"/>
          </a:solidFill>
          <a:ln w="9525">
            <a:solidFill>
              <a:schemeClr val="tx1"/>
            </a:solidFill>
            <a:miter lim="800000"/>
            <a:headEnd/>
            <a:tailEnd/>
          </a:ln>
        </p:spPr>
        <p:txBody>
          <a:bodyPr wrap="none" anchor="ctr"/>
          <a:lstStyle/>
          <a:p>
            <a:pPr algn="ctr" eaLnBrk="0" hangingPunct="0"/>
            <a:r>
              <a:rPr lang="en-GB" sz="2000">
                <a:solidFill>
                  <a:schemeClr val="bg1"/>
                </a:solidFill>
              </a:rPr>
              <a:t>What is the time?</a:t>
            </a:r>
          </a:p>
        </p:txBody>
      </p:sp>
      <p:sp>
        <p:nvSpPr>
          <p:cNvPr id="44041" name="Rectangle 7"/>
          <p:cNvSpPr>
            <a:spLocks noChangeArrowheads="1"/>
          </p:cNvSpPr>
          <p:nvPr/>
        </p:nvSpPr>
        <p:spPr bwMode="auto">
          <a:xfrm>
            <a:off x="4953000" y="2286000"/>
            <a:ext cx="2895600" cy="990600"/>
          </a:xfrm>
          <a:prstGeom prst="rect">
            <a:avLst/>
          </a:prstGeom>
          <a:solidFill>
            <a:schemeClr val="accent2"/>
          </a:solidFill>
          <a:ln w="9525">
            <a:solidFill>
              <a:schemeClr val="tx1"/>
            </a:solidFill>
            <a:miter lim="800000"/>
            <a:headEnd/>
            <a:tailEnd/>
          </a:ln>
        </p:spPr>
        <p:txBody>
          <a:bodyPr wrap="none" anchor="ctr"/>
          <a:lstStyle/>
          <a:p>
            <a:pPr algn="ctr" eaLnBrk="0" hangingPunct="0"/>
            <a:endParaRPr lang="en-GB" sz="2000">
              <a:solidFill>
                <a:srgbClr val="EF1F1D"/>
              </a:solidFill>
            </a:endParaRPr>
          </a:p>
          <a:p>
            <a:pPr algn="ctr" eaLnBrk="0" hangingPunct="0"/>
            <a:r>
              <a:rPr lang="en-GB" sz="2000">
                <a:solidFill>
                  <a:srgbClr val="FFCC18"/>
                </a:solidFill>
              </a:rPr>
              <a:t>What is the time?</a:t>
            </a:r>
          </a:p>
          <a:p>
            <a:pPr algn="ctr" eaLnBrk="0" hangingPunct="0"/>
            <a:endParaRPr lang="en-GB">
              <a:latin typeface="Times" charset="0"/>
            </a:endParaRPr>
          </a:p>
        </p:txBody>
      </p:sp>
      <p:sp>
        <p:nvSpPr>
          <p:cNvPr id="44042" name="Rectangle 8"/>
          <p:cNvSpPr>
            <a:spLocks noChangeArrowheads="1"/>
          </p:cNvSpPr>
          <p:nvPr/>
        </p:nvSpPr>
        <p:spPr bwMode="auto">
          <a:xfrm>
            <a:off x="4953000" y="3810000"/>
            <a:ext cx="28194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en-GB" sz="2000"/>
          </a:p>
          <a:p>
            <a:pPr algn="ctr" eaLnBrk="0" hangingPunct="0"/>
            <a:r>
              <a:rPr lang="en-GB" sz="2000"/>
              <a:t>What is the time?</a:t>
            </a:r>
          </a:p>
          <a:p>
            <a:pPr algn="ctr" eaLnBrk="0" hangingPunct="0"/>
            <a:endParaRPr lang="en-GB">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03776A-70D2-D64C-BE93-CBAF16FA924D}" type="slidenum">
              <a:rPr lang="en-GB" sz="1200">
                <a:solidFill>
                  <a:srgbClr val="FF9900"/>
                </a:solidFill>
                <a:latin typeface="Verdana" charset="0"/>
              </a:rPr>
              <a:pPr eaLnBrk="1" hangingPunct="1"/>
              <a:t>18</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46084" name="Rectangle 2"/>
          <p:cNvSpPr>
            <a:spLocks noGrp="1" noChangeArrowheads="1"/>
          </p:cNvSpPr>
          <p:nvPr>
            <p:ph type="title" idx="4294967295"/>
          </p:nvPr>
        </p:nvSpPr>
        <p:spPr/>
        <p:txBody>
          <a:bodyPr/>
          <a:lstStyle/>
          <a:p>
            <a:pPr eaLnBrk="1" hangingPunct="1"/>
            <a:r>
              <a:rPr lang="en-GB">
                <a:latin typeface="Verdana" charset="0"/>
              </a:rPr>
              <a:t>Design implications</a:t>
            </a:r>
          </a:p>
        </p:txBody>
      </p:sp>
      <p:sp>
        <p:nvSpPr>
          <p:cNvPr id="46085" name="Rectangle 3"/>
          <p:cNvSpPr>
            <a:spLocks noGrp="1" noChangeArrowheads="1"/>
          </p:cNvSpPr>
          <p:nvPr>
            <p:ph type="body" idx="4294967295"/>
          </p:nvPr>
        </p:nvSpPr>
        <p:spPr>
          <a:xfrm>
            <a:off x="685800" y="1981200"/>
            <a:ext cx="8153400" cy="4114800"/>
          </a:xfrm>
        </p:spPr>
        <p:txBody>
          <a:bodyPr/>
          <a:lstStyle/>
          <a:p>
            <a:pPr lvl="1" eaLnBrk="1" hangingPunct="1">
              <a:lnSpc>
                <a:spcPct val="90000"/>
              </a:lnSpc>
            </a:pPr>
            <a:r>
              <a:rPr lang="en-GB" sz="2400">
                <a:latin typeface="Verdana" charset="0"/>
                <a:ea typeface="ＭＳ Ｐゴシック" charset="0"/>
              </a:rPr>
              <a:t>Icons should enable users to readily </a:t>
            </a:r>
            <a:r>
              <a:rPr lang="en-GB" sz="2400" i="1">
                <a:latin typeface="Verdana" charset="0"/>
                <a:ea typeface="ＭＳ Ｐゴシック" charset="0"/>
              </a:rPr>
              <a:t>distinguish</a:t>
            </a:r>
            <a:r>
              <a:rPr lang="en-GB" sz="2400">
                <a:latin typeface="Verdana" charset="0"/>
                <a:ea typeface="ＭＳ Ｐゴシック" charset="0"/>
              </a:rPr>
              <a:t> their meaning</a:t>
            </a:r>
          </a:p>
          <a:p>
            <a:pPr lvl="1" eaLnBrk="1" hangingPunct="1">
              <a:lnSpc>
                <a:spcPct val="90000"/>
              </a:lnSpc>
            </a:pPr>
            <a:r>
              <a:rPr lang="en-GB" sz="2400">
                <a:latin typeface="Verdana" charset="0"/>
                <a:ea typeface="ＭＳ Ｐゴシック" charset="0"/>
              </a:rPr>
              <a:t>Bordering and spacing are effective visual ways of grouping information</a:t>
            </a:r>
          </a:p>
          <a:p>
            <a:pPr lvl="1" eaLnBrk="1" hangingPunct="1">
              <a:lnSpc>
                <a:spcPct val="90000"/>
              </a:lnSpc>
            </a:pPr>
            <a:r>
              <a:rPr lang="en-GB" sz="2400">
                <a:latin typeface="Verdana" charset="0"/>
                <a:ea typeface="ＭＳ Ｐゴシック" charset="0"/>
              </a:rPr>
              <a:t>Sounds should be audible and distinguishable</a:t>
            </a:r>
          </a:p>
          <a:p>
            <a:pPr lvl="1" eaLnBrk="1" hangingPunct="1">
              <a:lnSpc>
                <a:spcPct val="90000"/>
              </a:lnSpc>
            </a:pPr>
            <a:r>
              <a:rPr lang="en-GB" sz="2400">
                <a:latin typeface="Verdana" charset="0"/>
                <a:ea typeface="ＭＳ Ｐゴシック" charset="0"/>
              </a:rPr>
              <a:t>Speech output should enable users to distinguish between the set of spoken words</a:t>
            </a:r>
          </a:p>
          <a:p>
            <a:pPr lvl="1" eaLnBrk="1" hangingPunct="1">
              <a:lnSpc>
                <a:spcPct val="90000"/>
              </a:lnSpc>
            </a:pPr>
            <a:r>
              <a:rPr lang="en-GB" sz="2400">
                <a:latin typeface="Verdana" charset="0"/>
                <a:ea typeface="ＭＳ Ｐゴシック" charset="0"/>
              </a:rPr>
              <a:t>Text should be legible and distinguishable from the background</a:t>
            </a:r>
          </a:p>
          <a:p>
            <a:pPr lvl="1" eaLnBrk="1" hangingPunct="1">
              <a:lnSpc>
                <a:spcPct val="90000"/>
              </a:lnSpc>
            </a:pPr>
            <a:r>
              <a:rPr lang="en-GB" sz="2400">
                <a:latin typeface="Verdana" charset="0"/>
                <a:ea typeface="ＭＳ Ｐゴシック" charset="0"/>
              </a:rPr>
              <a:t>Tactile feedback should allow users to recognize and distinguish different meanings</a:t>
            </a:r>
          </a:p>
          <a:p>
            <a:pPr eaLnBrk="1" hangingPunct="1">
              <a:lnSpc>
                <a:spcPct val="90000"/>
              </a:lnSpc>
              <a:buFontTx/>
              <a:buNone/>
            </a:pPr>
            <a:endParaRPr lang="en-GB" sz="2800">
              <a:latin typeface="Verdana"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636EFC-C9BA-3B42-88A0-B484F136E3E3}" type="slidenum">
              <a:rPr lang="en-GB" sz="1200">
                <a:solidFill>
                  <a:srgbClr val="FF9900"/>
                </a:solidFill>
                <a:latin typeface="Verdana" charset="0"/>
              </a:rPr>
              <a:pPr eaLnBrk="1" hangingPunct="1"/>
              <a:t>19</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48132" name="Rectangle 2"/>
          <p:cNvSpPr>
            <a:spLocks noGrp="1" noChangeArrowheads="1"/>
          </p:cNvSpPr>
          <p:nvPr>
            <p:ph type="title" idx="4294967295"/>
          </p:nvPr>
        </p:nvSpPr>
        <p:spPr>
          <a:xfrm>
            <a:off x="685800" y="228600"/>
            <a:ext cx="7772400" cy="1143000"/>
          </a:xfrm>
          <a:noFill/>
        </p:spPr>
        <p:txBody>
          <a:bodyPr lIns="90487" tIns="44450" rIns="90487" bIns="44450"/>
          <a:lstStyle/>
          <a:p>
            <a:pPr eaLnBrk="1" hangingPunct="1"/>
            <a:r>
              <a:rPr lang="en-GB">
                <a:latin typeface="Verdana" charset="0"/>
              </a:rPr>
              <a:t>Memory</a:t>
            </a:r>
          </a:p>
        </p:txBody>
      </p:sp>
      <p:sp>
        <p:nvSpPr>
          <p:cNvPr id="48133" name="Rectangle 3"/>
          <p:cNvSpPr>
            <a:spLocks noGrp="1" noChangeArrowheads="1"/>
          </p:cNvSpPr>
          <p:nvPr>
            <p:ph type="body" idx="4294967295"/>
          </p:nvPr>
        </p:nvSpPr>
        <p:spPr>
          <a:xfrm>
            <a:off x="304800" y="1600200"/>
            <a:ext cx="8534400" cy="4114800"/>
          </a:xfrm>
          <a:noFill/>
        </p:spPr>
        <p:txBody>
          <a:bodyPr lIns="90487" tIns="44450" rIns="90487" bIns="44450"/>
          <a:lstStyle/>
          <a:p>
            <a:pPr eaLnBrk="1" hangingPunct="1">
              <a:lnSpc>
                <a:spcPct val="90000"/>
              </a:lnSpc>
            </a:pPr>
            <a:r>
              <a:rPr lang="en-GB" sz="2800">
                <a:latin typeface="Verdana" charset="0"/>
              </a:rPr>
              <a:t>Involves first encoding and then retrieving knowledge</a:t>
            </a:r>
          </a:p>
          <a:p>
            <a:pPr eaLnBrk="1" hangingPunct="1">
              <a:lnSpc>
                <a:spcPct val="90000"/>
              </a:lnSpc>
            </a:pPr>
            <a:r>
              <a:rPr lang="en-GB" sz="2800">
                <a:latin typeface="Verdana" charset="0"/>
              </a:rPr>
              <a:t>We don</a:t>
            </a:r>
            <a:r>
              <a:rPr lang="ja-JP" altLang="en-GB" sz="2800">
                <a:latin typeface="Verdana" charset="0"/>
              </a:rPr>
              <a:t>’</a:t>
            </a:r>
            <a:r>
              <a:rPr lang="en-GB" sz="2800">
                <a:latin typeface="Verdana" charset="0"/>
              </a:rPr>
              <a:t>t remember everything - involves filtering and processing what is attended to</a:t>
            </a:r>
          </a:p>
          <a:p>
            <a:pPr eaLnBrk="1" hangingPunct="1">
              <a:lnSpc>
                <a:spcPct val="90000"/>
              </a:lnSpc>
            </a:pPr>
            <a:r>
              <a:rPr lang="en-GB" sz="2800">
                <a:latin typeface="Verdana" charset="0"/>
              </a:rPr>
              <a:t>Context is important in affecting our memory (i.e. where, when)</a:t>
            </a:r>
          </a:p>
          <a:p>
            <a:pPr eaLnBrk="1" hangingPunct="1">
              <a:lnSpc>
                <a:spcPct val="90000"/>
              </a:lnSpc>
            </a:pPr>
            <a:r>
              <a:rPr lang="en-GB" sz="2800">
                <a:latin typeface="Verdana" charset="0"/>
              </a:rPr>
              <a:t>We recognize things much better than being able to recall things</a:t>
            </a:r>
            <a:endParaRPr lang="en-GB" sz="2000">
              <a:latin typeface="Verdana" charset="0"/>
            </a:endParaRPr>
          </a:p>
          <a:p>
            <a:pPr lvl="1" eaLnBrk="1" hangingPunct="1">
              <a:lnSpc>
                <a:spcPct val="90000"/>
              </a:lnSpc>
            </a:pPr>
            <a:endParaRPr lang="en-GB" sz="700">
              <a:latin typeface="Verdana"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E5222-461D-5C4C-BE2E-0CD3FF43377C}" type="slidenum">
              <a:rPr lang="en-GB" sz="1200">
                <a:solidFill>
                  <a:srgbClr val="FF9900"/>
                </a:solidFill>
                <a:latin typeface="Verdana" charset="0"/>
              </a:rPr>
              <a:pPr eaLnBrk="1" hangingPunct="1"/>
              <a:t>2</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5364" name="Rectangle 2"/>
          <p:cNvSpPr>
            <a:spLocks noGrp="1" noChangeArrowheads="1"/>
          </p:cNvSpPr>
          <p:nvPr>
            <p:ph type="title" idx="4294967295"/>
          </p:nvPr>
        </p:nvSpPr>
        <p:spPr/>
        <p:txBody>
          <a:bodyPr/>
          <a:lstStyle/>
          <a:p>
            <a:pPr eaLnBrk="1" hangingPunct="1"/>
            <a:r>
              <a:rPr lang="en-GB">
                <a:latin typeface="Verdana" charset="0"/>
              </a:rPr>
              <a:t>Overview</a:t>
            </a:r>
          </a:p>
        </p:txBody>
      </p:sp>
      <p:sp>
        <p:nvSpPr>
          <p:cNvPr id="15365"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What is cognition?</a:t>
            </a:r>
          </a:p>
          <a:p>
            <a:pPr eaLnBrk="1" hangingPunct="1">
              <a:lnSpc>
                <a:spcPct val="90000"/>
              </a:lnSpc>
            </a:pPr>
            <a:r>
              <a:rPr lang="en-GB" sz="2800">
                <a:latin typeface="Verdana" charset="0"/>
              </a:rPr>
              <a:t>What are users good and bad at?</a:t>
            </a:r>
          </a:p>
          <a:p>
            <a:pPr eaLnBrk="1" hangingPunct="1">
              <a:lnSpc>
                <a:spcPct val="90000"/>
              </a:lnSpc>
            </a:pPr>
            <a:r>
              <a:rPr lang="en-GB" sz="2800">
                <a:latin typeface="Verdana" charset="0"/>
              </a:rPr>
              <a:t>Describe how cognition has been applied to interaction design</a:t>
            </a:r>
          </a:p>
          <a:p>
            <a:pPr eaLnBrk="1" hangingPunct="1">
              <a:lnSpc>
                <a:spcPct val="90000"/>
              </a:lnSpc>
            </a:pPr>
            <a:r>
              <a:rPr lang="en-GB" sz="2800">
                <a:latin typeface="Verdana" charset="0"/>
              </a:rPr>
              <a:t>Mental Models</a:t>
            </a:r>
          </a:p>
          <a:p>
            <a:pPr eaLnBrk="1" hangingPunct="1">
              <a:lnSpc>
                <a:spcPct val="90000"/>
              </a:lnSpc>
            </a:pPr>
            <a:r>
              <a:rPr lang="en-GB" sz="2800">
                <a:latin typeface="Verdana" charset="0"/>
              </a:rPr>
              <a:t>Internals classic theories of cognition</a:t>
            </a:r>
          </a:p>
          <a:p>
            <a:pPr eaLnBrk="1" hangingPunct="1">
              <a:lnSpc>
                <a:spcPct val="90000"/>
              </a:lnSpc>
            </a:pPr>
            <a:r>
              <a:rPr lang="en-GB" sz="2800">
                <a:latin typeface="Verdana" charset="0"/>
              </a:rPr>
              <a:t>More recent external theories of cognition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4E3A6E-4B39-694F-B1E0-C0724D4A7D64}" type="slidenum">
              <a:rPr lang="en-GB" sz="1200">
                <a:solidFill>
                  <a:srgbClr val="FF9900"/>
                </a:solidFill>
                <a:latin typeface="Verdana" charset="0"/>
              </a:rPr>
              <a:pPr eaLnBrk="1" hangingPunct="1"/>
              <a:t>20</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50180" name="Rectangle 2"/>
          <p:cNvSpPr>
            <a:spLocks noGrp="1" noChangeArrowheads="1"/>
          </p:cNvSpPr>
          <p:nvPr>
            <p:ph type="title" idx="4294967295"/>
          </p:nvPr>
        </p:nvSpPr>
        <p:spPr/>
        <p:txBody>
          <a:bodyPr/>
          <a:lstStyle/>
          <a:p>
            <a:pPr eaLnBrk="1" hangingPunct="1"/>
            <a:r>
              <a:rPr lang="en-GB">
                <a:latin typeface="Verdana" charset="0"/>
              </a:rPr>
              <a:t>Processing in memory</a:t>
            </a:r>
          </a:p>
        </p:txBody>
      </p:sp>
      <p:sp>
        <p:nvSpPr>
          <p:cNvPr id="50181"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Encoding is first stage of memory</a:t>
            </a:r>
          </a:p>
          <a:p>
            <a:pPr lvl="1" eaLnBrk="1" hangingPunct="1">
              <a:lnSpc>
                <a:spcPct val="90000"/>
              </a:lnSpc>
            </a:pPr>
            <a:r>
              <a:rPr lang="en-GB" sz="2000">
                <a:latin typeface="Verdana" charset="0"/>
                <a:ea typeface="ＭＳ Ｐゴシック" charset="0"/>
              </a:rPr>
              <a:t>determines which information is attended to in the environment and how it is interpreted</a:t>
            </a:r>
            <a:endParaRPr lang="en-GB" sz="2400">
              <a:latin typeface="Verdana" charset="0"/>
              <a:ea typeface="ＭＳ Ｐゴシック" charset="0"/>
            </a:endParaRPr>
          </a:p>
          <a:p>
            <a:pPr eaLnBrk="1" hangingPunct="1">
              <a:lnSpc>
                <a:spcPct val="90000"/>
              </a:lnSpc>
            </a:pPr>
            <a:r>
              <a:rPr lang="en-GB" sz="2400">
                <a:latin typeface="Verdana" charset="0"/>
              </a:rPr>
              <a:t>The more attention paid to something…</a:t>
            </a:r>
          </a:p>
          <a:p>
            <a:pPr eaLnBrk="1" hangingPunct="1">
              <a:lnSpc>
                <a:spcPct val="90000"/>
              </a:lnSpc>
            </a:pPr>
            <a:r>
              <a:rPr lang="en-GB" sz="2400">
                <a:latin typeface="Verdana" charset="0"/>
              </a:rPr>
              <a:t>The more it is processed in terms of thinking about it and comparing it with other knowledge… </a:t>
            </a:r>
          </a:p>
          <a:p>
            <a:pPr eaLnBrk="1" hangingPunct="1">
              <a:lnSpc>
                <a:spcPct val="90000"/>
              </a:lnSpc>
            </a:pPr>
            <a:r>
              <a:rPr lang="en-GB" sz="2400">
                <a:latin typeface="Verdana" charset="0"/>
              </a:rPr>
              <a:t>The more likely it is to be remembered</a:t>
            </a:r>
          </a:p>
          <a:p>
            <a:pPr lvl="1" eaLnBrk="1" hangingPunct="1">
              <a:lnSpc>
                <a:spcPct val="90000"/>
              </a:lnSpc>
            </a:pPr>
            <a:r>
              <a:rPr lang="en-GB" sz="2000">
                <a:latin typeface="Verdana" charset="0"/>
                <a:ea typeface="ＭＳ Ｐゴシック" charset="0"/>
              </a:rPr>
              <a:t>e.g. when learning about HCI, it is much better to reflect upon it, carry out exercises, have discussions with others about it, and write notes than just passively read a book, listen to a lecture or watch a video about it</a:t>
            </a:r>
            <a:endParaRPr lang="en-GB" sz="2400">
              <a:latin typeface="Verdana"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39F868-52FD-7B42-9827-3D7CE2D715F0}" type="slidenum">
              <a:rPr lang="en-GB" sz="1200">
                <a:solidFill>
                  <a:srgbClr val="FF9900"/>
                </a:solidFill>
                <a:latin typeface="Verdana" charset="0"/>
              </a:rPr>
              <a:pPr eaLnBrk="1" hangingPunct="1"/>
              <a:t>21</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52228" name="Rectangle 2"/>
          <p:cNvSpPr>
            <a:spLocks noGrp="1" noChangeArrowheads="1"/>
          </p:cNvSpPr>
          <p:nvPr>
            <p:ph type="title" idx="4294967295"/>
          </p:nvPr>
        </p:nvSpPr>
        <p:spPr/>
        <p:txBody>
          <a:bodyPr/>
          <a:lstStyle/>
          <a:p>
            <a:pPr eaLnBrk="1" hangingPunct="1"/>
            <a:r>
              <a:rPr lang="en-GB">
                <a:latin typeface="Verdana" charset="0"/>
              </a:rPr>
              <a:t>Context is important</a:t>
            </a:r>
          </a:p>
        </p:txBody>
      </p:sp>
      <p:sp>
        <p:nvSpPr>
          <p:cNvPr id="52229"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Context affects the extent to which information can be subsequently retrieved</a:t>
            </a:r>
          </a:p>
          <a:p>
            <a:pPr eaLnBrk="1" hangingPunct="1">
              <a:lnSpc>
                <a:spcPct val="90000"/>
              </a:lnSpc>
            </a:pPr>
            <a:r>
              <a:rPr lang="en-GB" sz="2800">
                <a:latin typeface="Verdana" charset="0"/>
              </a:rPr>
              <a:t> Sometimes it can be difficult for people to recall information that was encoded in a different context:</a:t>
            </a:r>
          </a:p>
          <a:p>
            <a:pPr lvl="1" eaLnBrk="1" hangingPunct="1">
              <a:lnSpc>
                <a:spcPct val="90000"/>
              </a:lnSpc>
            </a:pPr>
            <a:r>
              <a:rPr lang="ja-JP" altLang="en-GB" sz="2000">
                <a:latin typeface="Verdana" charset="0"/>
                <a:ea typeface="ＭＳ Ｐゴシック" charset="0"/>
              </a:rPr>
              <a:t>“</a:t>
            </a:r>
            <a:r>
              <a:rPr lang="en-GB" sz="2000">
                <a:latin typeface="Verdana" charset="0"/>
                <a:ea typeface="ＭＳ Ｐゴシック" charset="0"/>
              </a:rPr>
              <a:t>You are on a train and someone comes up to you and says hello. You don</a:t>
            </a:r>
            <a:r>
              <a:rPr lang="ja-JP" altLang="en-GB" sz="2000">
                <a:latin typeface="Verdana" charset="0"/>
                <a:ea typeface="ＭＳ Ｐゴシック" charset="0"/>
              </a:rPr>
              <a:t>’</a:t>
            </a:r>
            <a:r>
              <a:rPr lang="en-GB" sz="2000">
                <a:latin typeface="Verdana" charset="0"/>
                <a:ea typeface="ＭＳ Ｐゴシック" charset="0"/>
              </a:rPr>
              <a:t>t recognize him for a few moments but then realize it is one of your neighbors. You are only used to seeing your neighbor in the hallway of your apartment block and seeing him out of context makes him difficult to recognize initially</a:t>
            </a:r>
            <a:r>
              <a:rPr lang="ja-JP" altLang="en-GB" sz="2000">
                <a:latin typeface="Verdana" charset="0"/>
                <a:ea typeface="ＭＳ Ｐゴシック" charset="0"/>
              </a:rPr>
              <a:t>”</a:t>
            </a:r>
            <a:endParaRPr lang="en-GB" sz="2000">
              <a:latin typeface="Verdana"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392F28-2B1F-AA48-ADFD-195C5221F4F0}" type="slidenum">
              <a:rPr lang="en-GB" sz="1200">
                <a:solidFill>
                  <a:srgbClr val="FF9900"/>
                </a:solidFill>
                <a:latin typeface="Verdana" charset="0"/>
              </a:rPr>
              <a:pPr eaLnBrk="1" hangingPunct="1"/>
              <a:t>22</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54276" name="Rectangle 2"/>
          <p:cNvSpPr>
            <a:spLocks noGrp="1" noChangeArrowheads="1"/>
          </p:cNvSpPr>
          <p:nvPr>
            <p:ph type="title" idx="4294967295"/>
          </p:nvPr>
        </p:nvSpPr>
        <p:spPr/>
        <p:txBody>
          <a:bodyPr/>
          <a:lstStyle/>
          <a:p>
            <a:pPr eaLnBrk="1" hangingPunct="1"/>
            <a:r>
              <a:rPr lang="en-GB">
                <a:latin typeface="Verdana" charset="0"/>
              </a:rPr>
              <a:t>Activity</a:t>
            </a:r>
          </a:p>
        </p:txBody>
      </p:sp>
      <p:sp>
        <p:nvSpPr>
          <p:cNvPr id="54277" name="Rectangle 3"/>
          <p:cNvSpPr>
            <a:spLocks noGrp="1" noChangeArrowheads="1"/>
          </p:cNvSpPr>
          <p:nvPr>
            <p:ph type="body" idx="4294967295"/>
          </p:nvPr>
        </p:nvSpPr>
        <p:spPr>
          <a:xfrm>
            <a:off x="685800" y="1752600"/>
            <a:ext cx="7772400" cy="4114800"/>
          </a:xfrm>
        </p:spPr>
        <p:txBody>
          <a:bodyPr/>
          <a:lstStyle/>
          <a:p>
            <a:pPr eaLnBrk="1" hangingPunct="1">
              <a:lnSpc>
                <a:spcPct val="90000"/>
              </a:lnSpc>
            </a:pPr>
            <a:r>
              <a:rPr lang="en-GB" sz="2800">
                <a:latin typeface="Verdana" charset="0"/>
              </a:rPr>
              <a:t>Try to remember the dates of your grandparents</a:t>
            </a:r>
            <a:r>
              <a:rPr lang="ja-JP" altLang="en-GB" sz="2800">
                <a:latin typeface="Verdana" charset="0"/>
              </a:rPr>
              <a:t>’</a:t>
            </a:r>
            <a:r>
              <a:rPr lang="en-GB" sz="2800">
                <a:latin typeface="Verdana" charset="0"/>
              </a:rPr>
              <a:t> birthday</a:t>
            </a:r>
          </a:p>
          <a:p>
            <a:pPr eaLnBrk="1" hangingPunct="1">
              <a:lnSpc>
                <a:spcPct val="90000"/>
              </a:lnSpc>
            </a:pPr>
            <a:r>
              <a:rPr lang="en-GB" sz="2800">
                <a:latin typeface="Verdana" charset="0"/>
              </a:rPr>
              <a:t>Try to remember the cover of the last two DVDs you bought or rented</a:t>
            </a:r>
          </a:p>
          <a:p>
            <a:pPr eaLnBrk="1" hangingPunct="1">
              <a:lnSpc>
                <a:spcPct val="90000"/>
              </a:lnSpc>
            </a:pPr>
            <a:r>
              <a:rPr lang="en-GB" sz="2800">
                <a:latin typeface="Verdana" charset="0"/>
              </a:rPr>
              <a:t>Which was easiest? Why?</a:t>
            </a:r>
          </a:p>
          <a:p>
            <a:pPr eaLnBrk="1" hangingPunct="1">
              <a:lnSpc>
                <a:spcPct val="90000"/>
              </a:lnSpc>
            </a:pPr>
            <a:r>
              <a:rPr lang="en-GB" sz="2800">
                <a:latin typeface="Verdana" charset="0"/>
              </a:rPr>
              <a:t>People are very good at remembering visual cues about things</a:t>
            </a:r>
          </a:p>
          <a:p>
            <a:pPr lvl="1" eaLnBrk="1" hangingPunct="1">
              <a:lnSpc>
                <a:spcPct val="90000"/>
              </a:lnSpc>
            </a:pPr>
            <a:r>
              <a:rPr lang="en-GB" sz="2000">
                <a:latin typeface="Verdana" charset="0"/>
                <a:ea typeface="ＭＳ Ｐゴシック" charset="0"/>
              </a:rPr>
              <a:t>e.g. the color of items, the location of objects and marks on an object </a:t>
            </a:r>
          </a:p>
          <a:p>
            <a:pPr eaLnBrk="1" hangingPunct="1">
              <a:lnSpc>
                <a:spcPct val="90000"/>
              </a:lnSpc>
            </a:pPr>
            <a:r>
              <a:rPr lang="en-GB" sz="2800">
                <a:latin typeface="Verdana" charset="0"/>
              </a:rPr>
              <a:t>They find it more difficult to learn and remember arbitrary material </a:t>
            </a:r>
          </a:p>
          <a:p>
            <a:pPr lvl="1" eaLnBrk="1" hangingPunct="1">
              <a:lnSpc>
                <a:spcPct val="90000"/>
              </a:lnSpc>
            </a:pPr>
            <a:r>
              <a:rPr lang="en-GB" sz="2000">
                <a:latin typeface="Verdana" charset="0"/>
                <a:ea typeface="ＭＳ Ｐゴシック" charset="0"/>
              </a:rPr>
              <a:t>e.g. birthdays and phone numbers</a:t>
            </a:r>
            <a:endParaRPr lang="en-GB" sz="2400">
              <a:latin typeface="Verdana"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873FD9-0856-6847-9D2D-D28583CB158C}" type="slidenum">
              <a:rPr lang="en-GB" sz="1200">
                <a:solidFill>
                  <a:srgbClr val="FF9900"/>
                </a:solidFill>
                <a:latin typeface="Verdana" charset="0"/>
              </a:rPr>
              <a:pPr eaLnBrk="1" hangingPunct="1"/>
              <a:t>23</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56324" name="Rectangle 2"/>
          <p:cNvSpPr>
            <a:spLocks noGrp="1" noChangeArrowheads="1"/>
          </p:cNvSpPr>
          <p:nvPr>
            <p:ph type="title" idx="4294967295"/>
          </p:nvPr>
        </p:nvSpPr>
        <p:spPr/>
        <p:txBody>
          <a:bodyPr/>
          <a:lstStyle/>
          <a:p>
            <a:pPr eaLnBrk="1" hangingPunct="1"/>
            <a:r>
              <a:rPr lang="en-GB">
                <a:latin typeface="Verdana" charset="0"/>
              </a:rPr>
              <a:t>Recognition versus recall</a:t>
            </a:r>
          </a:p>
        </p:txBody>
      </p:sp>
      <p:sp>
        <p:nvSpPr>
          <p:cNvPr id="56325"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Command-based interfaces require users to recall from memory a name from a possible set of 100s</a:t>
            </a:r>
          </a:p>
          <a:p>
            <a:pPr eaLnBrk="1" hangingPunct="1">
              <a:lnSpc>
                <a:spcPct val="90000"/>
              </a:lnSpc>
            </a:pPr>
            <a:r>
              <a:rPr lang="en-GB" sz="2800">
                <a:latin typeface="Verdana" charset="0"/>
              </a:rPr>
              <a:t>GUIs provide visually-based options that users need only browse through until they recognize one</a:t>
            </a:r>
          </a:p>
          <a:p>
            <a:pPr eaLnBrk="1" hangingPunct="1">
              <a:lnSpc>
                <a:spcPct val="90000"/>
              </a:lnSpc>
            </a:pPr>
            <a:r>
              <a:rPr lang="en-GB" sz="2800">
                <a:latin typeface="Verdana" charset="0"/>
              </a:rPr>
              <a:t>Web browsers, MP3 players, etc., provide lists of visited URLs, song titles etc., that support recognition memory</a:t>
            </a:r>
          </a:p>
          <a:p>
            <a:pPr lvl="1" eaLnBrk="1" hangingPunct="1">
              <a:lnSpc>
                <a:spcPct val="90000"/>
              </a:lnSpc>
            </a:pPr>
            <a:endParaRPr lang="en-GB" sz="2400">
              <a:latin typeface="Verdana"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8244D8-FE80-4D45-B396-59658A6779B1}" type="slidenum">
              <a:rPr lang="en-GB" sz="1200">
                <a:solidFill>
                  <a:srgbClr val="FF9900"/>
                </a:solidFill>
                <a:latin typeface="Verdana" charset="0"/>
              </a:rPr>
              <a:pPr eaLnBrk="1" hangingPunct="1"/>
              <a:t>24</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58372" name="Rectangle 2"/>
          <p:cNvSpPr>
            <a:spLocks noGrp="1" noChangeArrowheads="1"/>
          </p:cNvSpPr>
          <p:nvPr>
            <p:ph type="title" idx="4294967295"/>
          </p:nvPr>
        </p:nvSpPr>
        <p:spPr/>
        <p:txBody>
          <a:bodyPr/>
          <a:lstStyle/>
          <a:p>
            <a:pPr eaLnBrk="1" hangingPunct="1"/>
            <a:r>
              <a:rPr lang="en-GB">
                <a:latin typeface="Verdana" charset="0"/>
              </a:rPr>
              <a:t>The problem with the classic </a:t>
            </a:r>
            <a:r>
              <a:rPr lang="ja-JP" altLang="en-GB">
                <a:latin typeface="Verdana" charset="0"/>
              </a:rPr>
              <a:t>‘</a:t>
            </a:r>
            <a:r>
              <a:rPr lang="en-GB">
                <a:latin typeface="Verdana" charset="0"/>
              </a:rPr>
              <a:t>7</a:t>
            </a:r>
            <a:r>
              <a:rPr lang="en-GB">
                <a:latin typeface="Verdana" charset="0"/>
                <a:sym typeface="Symbol" charset="0"/>
              </a:rPr>
              <a:t></a:t>
            </a:r>
            <a:r>
              <a:rPr lang="en-GB">
                <a:latin typeface="Verdana" charset="0"/>
              </a:rPr>
              <a:t>2</a:t>
            </a:r>
            <a:r>
              <a:rPr lang="ja-JP" altLang="en-GB">
                <a:latin typeface="Verdana" charset="0"/>
              </a:rPr>
              <a:t>’</a:t>
            </a:r>
            <a:endParaRPr lang="en-GB">
              <a:latin typeface="Verdana" charset="0"/>
            </a:endParaRPr>
          </a:p>
        </p:txBody>
      </p:sp>
      <p:sp>
        <p:nvSpPr>
          <p:cNvPr id="58373" name="Rectangle 3"/>
          <p:cNvSpPr>
            <a:spLocks noGrp="1" noChangeArrowheads="1"/>
          </p:cNvSpPr>
          <p:nvPr>
            <p:ph type="body" idx="4294967295"/>
          </p:nvPr>
        </p:nvSpPr>
        <p:spPr>
          <a:xfrm>
            <a:off x="685800" y="2362200"/>
            <a:ext cx="7772400" cy="4114800"/>
          </a:xfrm>
        </p:spPr>
        <p:txBody>
          <a:bodyPr/>
          <a:lstStyle/>
          <a:p>
            <a:pPr eaLnBrk="1" hangingPunct="1"/>
            <a:r>
              <a:rPr lang="en-GB" sz="2800">
                <a:latin typeface="Verdana" charset="0"/>
              </a:rPr>
              <a:t>George Miller</a:t>
            </a:r>
            <a:r>
              <a:rPr lang="ja-JP" altLang="en-GB" sz="2800">
                <a:latin typeface="Verdana" charset="0"/>
              </a:rPr>
              <a:t>’</a:t>
            </a:r>
            <a:r>
              <a:rPr lang="en-GB" sz="2800">
                <a:latin typeface="Verdana" charset="0"/>
              </a:rPr>
              <a:t>s (1956) theory  of how much information people can remember</a:t>
            </a:r>
          </a:p>
          <a:p>
            <a:pPr eaLnBrk="1" hangingPunct="1"/>
            <a:r>
              <a:rPr lang="en-GB" sz="2800">
                <a:latin typeface="Verdana" charset="0"/>
              </a:rPr>
              <a:t>People</a:t>
            </a:r>
            <a:r>
              <a:rPr lang="ja-JP" altLang="en-GB" sz="2800">
                <a:latin typeface="Verdana" charset="0"/>
              </a:rPr>
              <a:t>’</a:t>
            </a:r>
            <a:r>
              <a:rPr lang="en-GB" sz="2800">
                <a:latin typeface="Verdana" charset="0"/>
              </a:rPr>
              <a:t>s immediate memory capacity is very limited</a:t>
            </a:r>
          </a:p>
          <a:p>
            <a:pPr eaLnBrk="1" hangingPunct="1"/>
            <a:r>
              <a:rPr lang="en-GB" sz="2800">
                <a:latin typeface="Verdana" charset="0"/>
              </a:rPr>
              <a:t>Many designers think this is useful finding for interaction design</a:t>
            </a:r>
          </a:p>
          <a:p>
            <a:pPr eaLnBrk="1" hangingPunct="1"/>
            <a:r>
              <a:rPr lang="en-GB" sz="2800">
                <a:latin typeface="Verdana" charset="0"/>
              </a:rPr>
              <a:t>But…</a:t>
            </a:r>
            <a:endParaRPr lang="en-GB" sz="2400">
              <a:latin typeface="Verdana"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735765-132B-794E-A24B-008E6E83BDB9}" type="slidenum">
              <a:rPr lang="en-GB" sz="1200">
                <a:solidFill>
                  <a:srgbClr val="FF9900"/>
                </a:solidFill>
                <a:latin typeface="Verdana" charset="0"/>
              </a:rPr>
              <a:pPr eaLnBrk="1" hangingPunct="1"/>
              <a:t>25</a:t>
            </a:fld>
            <a:endParaRPr lang="en-GB" sz="1200">
              <a:solidFill>
                <a:srgbClr val="FF9900"/>
              </a:solidFill>
              <a:latin typeface="Verdana" charset="0"/>
            </a:endParaRPr>
          </a:p>
        </p:txBody>
      </p:sp>
      <p:sp>
        <p:nvSpPr>
          <p:cNvPr id="12"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60420" name="Rectangle 2"/>
          <p:cNvSpPr>
            <a:spLocks noGrp="1" noChangeArrowheads="1"/>
          </p:cNvSpPr>
          <p:nvPr>
            <p:ph type="title" idx="4294967295"/>
          </p:nvPr>
        </p:nvSpPr>
        <p:spPr>
          <a:xfrm>
            <a:off x="76200" y="381000"/>
            <a:ext cx="9067800" cy="1143000"/>
          </a:xfrm>
        </p:spPr>
        <p:txBody>
          <a:bodyPr/>
          <a:lstStyle/>
          <a:p>
            <a:pPr eaLnBrk="1" hangingPunct="1"/>
            <a:r>
              <a:rPr lang="en-GB" sz="3600">
                <a:latin typeface="Verdana" charset="0"/>
              </a:rPr>
              <a:t>What some designers get up to…</a:t>
            </a:r>
          </a:p>
        </p:txBody>
      </p:sp>
      <p:sp>
        <p:nvSpPr>
          <p:cNvPr id="60421" name="Rectangle 3"/>
          <p:cNvSpPr>
            <a:spLocks noGrp="1" noChangeArrowheads="1"/>
          </p:cNvSpPr>
          <p:nvPr>
            <p:ph type="body" idx="4294967295"/>
          </p:nvPr>
        </p:nvSpPr>
        <p:spPr>
          <a:xfrm>
            <a:off x="304800" y="1676400"/>
            <a:ext cx="8458200" cy="4114800"/>
          </a:xfrm>
        </p:spPr>
        <p:txBody>
          <a:bodyPr/>
          <a:lstStyle/>
          <a:p>
            <a:pPr eaLnBrk="1" hangingPunct="1"/>
            <a:r>
              <a:rPr lang="en-GB" sz="2800">
                <a:latin typeface="Verdana" charset="0"/>
              </a:rPr>
              <a:t>Present only 7 options on a menu</a:t>
            </a:r>
          </a:p>
          <a:p>
            <a:pPr eaLnBrk="1" hangingPunct="1"/>
            <a:r>
              <a:rPr lang="en-GB" sz="2800">
                <a:latin typeface="Verdana" charset="0"/>
              </a:rPr>
              <a:t>Display only 7 icons on a tool bar</a:t>
            </a:r>
          </a:p>
          <a:p>
            <a:pPr eaLnBrk="1" hangingPunct="1"/>
            <a:r>
              <a:rPr lang="en-GB" sz="2800">
                <a:latin typeface="Verdana" charset="0"/>
              </a:rPr>
              <a:t>Have no more than 7 bullets in a list</a:t>
            </a:r>
          </a:p>
          <a:p>
            <a:pPr eaLnBrk="1" hangingPunct="1"/>
            <a:r>
              <a:rPr lang="en-GB" sz="2800">
                <a:latin typeface="Verdana" charset="0"/>
              </a:rPr>
              <a:t>Place only 7 items on a pull down menu</a:t>
            </a:r>
          </a:p>
          <a:p>
            <a:pPr eaLnBrk="1" hangingPunct="1"/>
            <a:r>
              <a:rPr lang="en-GB" sz="2800">
                <a:latin typeface="Verdana" charset="0"/>
              </a:rPr>
              <a:t>Place only 7 tabs on the top of a website page</a:t>
            </a:r>
          </a:p>
          <a:p>
            <a:pPr lvl="3" eaLnBrk="1" hangingPunct="1"/>
            <a:r>
              <a:rPr lang="en-GB">
                <a:solidFill>
                  <a:srgbClr val="1D6E76"/>
                </a:solidFill>
                <a:latin typeface="Verdana" charset="0"/>
                <a:ea typeface="ＭＳ Ｐゴシック" charset="0"/>
              </a:rPr>
              <a:t>But this is wrong? Why?</a:t>
            </a:r>
          </a:p>
        </p:txBody>
      </p:sp>
      <p:sp>
        <p:nvSpPr>
          <p:cNvPr id="60422" name="AutoShape 4"/>
          <p:cNvSpPr>
            <a:spLocks noChangeArrowheads="1"/>
          </p:cNvSpPr>
          <p:nvPr/>
        </p:nvSpPr>
        <p:spPr bwMode="auto">
          <a:xfrm>
            <a:off x="7391400" y="5410200"/>
            <a:ext cx="914400" cy="914400"/>
          </a:xfrm>
          <a:prstGeom prst="smileyFace">
            <a:avLst>
              <a:gd name="adj" fmla="val 4653"/>
            </a:avLst>
          </a:prstGeom>
          <a:solidFill>
            <a:schemeClr val="accent1"/>
          </a:solidFill>
          <a:ln w="9525">
            <a:solidFill>
              <a:schemeClr val="tx1"/>
            </a:solidFill>
            <a:round/>
            <a:headEnd/>
            <a:tailEnd/>
          </a:ln>
        </p:spPr>
        <p:txBody>
          <a:bodyPr wrap="none" anchor="ctr"/>
          <a:lstStyle/>
          <a:p>
            <a:pPr eaLnBrk="0" hangingPunct="0"/>
            <a:endParaRPr lang="en-US" sz="2400" baseline="-25000">
              <a:latin typeface="Times" charset="0"/>
            </a:endParaRPr>
          </a:p>
        </p:txBody>
      </p:sp>
      <p:sp>
        <p:nvSpPr>
          <p:cNvPr id="60423" name="AutoShape 5"/>
          <p:cNvSpPr>
            <a:spLocks noChangeArrowheads="1"/>
          </p:cNvSpPr>
          <p:nvPr/>
        </p:nvSpPr>
        <p:spPr bwMode="auto">
          <a:xfrm>
            <a:off x="2895600" y="5410200"/>
            <a:ext cx="914400" cy="914400"/>
          </a:xfrm>
          <a:prstGeom prst="smileyFace">
            <a:avLst>
              <a:gd name="adj" fmla="val 4653"/>
            </a:avLst>
          </a:prstGeom>
          <a:solidFill>
            <a:srgbClr val="1822CD"/>
          </a:solidFill>
          <a:ln w="9525">
            <a:solidFill>
              <a:schemeClr val="tx1"/>
            </a:solidFill>
            <a:round/>
            <a:headEnd/>
            <a:tailEnd/>
          </a:ln>
        </p:spPr>
        <p:txBody>
          <a:bodyPr wrap="none" anchor="ctr"/>
          <a:lstStyle/>
          <a:p>
            <a:pPr eaLnBrk="0" hangingPunct="0"/>
            <a:endParaRPr lang="en-US" sz="2400" baseline="-25000">
              <a:latin typeface="Times" charset="0"/>
            </a:endParaRPr>
          </a:p>
        </p:txBody>
      </p:sp>
      <p:sp>
        <p:nvSpPr>
          <p:cNvPr id="60424" name="AutoShape 6"/>
          <p:cNvSpPr>
            <a:spLocks noChangeArrowheads="1"/>
          </p:cNvSpPr>
          <p:nvPr/>
        </p:nvSpPr>
        <p:spPr bwMode="auto">
          <a:xfrm>
            <a:off x="4114800" y="5410200"/>
            <a:ext cx="914400" cy="914400"/>
          </a:xfrm>
          <a:prstGeom prst="smileyFace">
            <a:avLst>
              <a:gd name="adj" fmla="val 4653"/>
            </a:avLst>
          </a:prstGeom>
          <a:solidFill>
            <a:srgbClr val="FFCC18"/>
          </a:solidFill>
          <a:ln w="9525">
            <a:solidFill>
              <a:srgbClr val="EF1F1D"/>
            </a:solidFill>
            <a:round/>
            <a:headEnd/>
            <a:tailEnd/>
          </a:ln>
        </p:spPr>
        <p:txBody>
          <a:bodyPr wrap="none" anchor="ctr"/>
          <a:lstStyle/>
          <a:p>
            <a:pPr eaLnBrk="0" hangingPunct="0"/>
            <a:endParaRPr lang="en-US" sz="2400" baseline="-25000">
              <a:latin typeface="Times" charset="0"/>
            </a:endParaRPr>
          </a:p>
        </p:txBody>
      </p:sp>
      <p:sp>
        <p:nvSpPr>
          <p:cNvPr id="60425" name="AutoShape 7"/>
          <p:cNvSpPr>
            <a:spLocks noChangeArrowheads="1"/>
          </p:cNvSpPr>
          <p:nvPr/>
        </p:nvSpPr>
        <p:spPr bwMode="auto">
          <a:xfrm>
            <a:off x="5257800" y="5410200"/>
            <a:ext cx="914400" cy="914400"/>
          </a:xfrm>
          <a:prstGeom prst="smileyFace">
            <a:avLst>
              <a:gd name="adj" fmla="val 4653"/>
            </a:avLst>
          </a:prstGeom>
          <a:solidFill>
            <a:schemeClr val="tx1"/>
          </a:solidFill>
          <a:ln w="9525">
            <a:solidFill>
              <a:schemeClr val="bg1"/>
            </a:solidFill>
            <a:round/>
            <a:headEnd/>
            <a:tailEnd/>
          </a:ln>
        </p:spPr>
        <p:txBody>
          <a:bodyPr wrap="none" anchor="ctr"/>
          <a:lstStyle/>
          <a:p>
            <a:pPr eaLnBrk="0" hangingPunct="0"/>
            <a:endParaRPr lang="en-US" sz="2400" baseline="-25000">
              <a:latin typeface="Times" charset="0"/>
            </a:endParaRPr>
          </a:p>
        </p:txBody>
      </p:sp>
      <p:sp>
        <p:nvSpPr>
          <p:cNvPr id="60426" name="AutoShape 8"/>
          <p:cNvSpPr>
            <a:spLocks noChangeArrowheads="1"/>
          </p:cNvSpPr>
          <p:nvPr/>
        </p:nvSpPr>
        <p:spPr bwMode="auto">
          <a:xfrm>
            <a:off x="6324600" y="5410200"/>
            <a:ext cx="914400" cy="914400"/>
          </a:xfrm>
          <a:prstGeom prst="smileyFace">
            <a:avLst>
              <a:gd name="adj" fmla="val 4653"/>
            </a:avLst>
          </a:prstGeom>
          <a:solidFill>
            <a:schemeClr val="bg1"/>
          </a:solidFill>
          <a:ln w="9525">
            <a:solidFill>
              <a:srgbClr val="1822CD"/>
            </a:solidFill>
            <a:round/>
            <a:headEnd/>
            <a:tailEnd/>
          </a:ln>
        </p:spPr>
        <p:txBody>
          <a:bodyPr wrap="none" anchor="ctr"/>
          <a:lstStyle/>
          <a:p>
            <a:pPr eaLnBrk="0" hangingPunct="0"/>
            <a:endParaRPr lang="en-US" sz="2400" baseline="-25000">
              <a:latin typeface="Times" charset="0"/>
            </a:endParaRPr>
          </a:p>
        </p:txBody>
      </p:sp>
      <p:sp>
        <p:nvSpPr>
          <p:cNvPr id="60427" name="AutoShape 9"/>
          <p:cNvSpPr>
            <a:spLocks noChangeArrowheads="1"/>
          </p:cNvSpPr>
          <p:nvPr/>
        </p:nvSpPr>
        <p:spPr bwMode="auto">
          <a:xfrm>
            <a:off x="609600" y="5410200"/>
            <a:ext cx="914400" cy="914400"/>
          </a:xfrm>
          <a:prstGeom prst="smileyFace">
            <a:avLst>
              <a:gd name="adj" fmla="val 4653"/>
            </a:avLst>
          </a:prstGeom>
          <a:solidFill>
            <a:srgbClr val="EF1F1D"/>
          </a:solidFill>
          <a:ln w="9525">
            <a:solidFill>
              <a:schemeClr val="tx1"/>
            </a:solidFill>
            <a:round/>
            <a:headEnd/>
            <a:tailEnd/>
          </a:ln>
        </p:spPr>
        <p:txBody>
          <a:bodyPr wrap="none" anchor="ctr"/>
          <a:lstStyle/>
          <a:p>
            <a:pPr eaLnBrk="0" hangingPunct="0"/>
            <a:endParaRPr lang="en-US" sz="2400" baseline="-25000">
              <a:latin typeface="Times" charset="0"/>
            </a:endParaRPr>
          </a:p>
        </p:txBody>
      </p:sp>
      <p:sp>
        <p:nvSpPr>
          <p:cNvPr id="60428" name="AutoShape 10"/>
          <p:cNvSpPr>
            <a:spLocks noChangeArrowheads="1"/>
          </p:cNvSpPr>
          <p:nvPr/>
        </p:nvSpPr>
        <p:spPr bwMode="auto">
          <a:xfrm>
            <a:off x="1752600" y="5410200"/>
            <a:ext cx="914400" cy="914400"/>
          </a:xfrm>
          <a:prstGeom prst="smileyFace">
            <a:avLst>
              <a:gd name="adj" fmla="val 4653"/>
            </a:avLst>
          </a:prstGeom>
          <a:solidFill>
            <a:srgbClr val="BB56C3"/>
          </a:solidFill>
          <a:ln w="9525">
            <a:solidFill>
              <a:schemeClr val="tx1"/>
            </a:solidFill>
            <a:round/>
            <a:headEnd/>
            <a:tailEnd/>
          </a:ln>
        </p:spPr>
        <p:txBody>
          <a:bodyPr wrap="none" anchor="ctr"/>
          <a:lstStyle/>
          <a:p>
            <a:pPr eaLnBrk="0" hangingPunct="0"/>
            <a:endParaRPr lang="en-US" sz="2400" baseline="-25000">
              <a:latin typeface="Times"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240DC4-D242-4D45-931B-FC194DF5A7B8}" type="slidenum">
              <a:rPr lang="en-GB" sz="1200">
                <a:solidFill>
                  <a:srgbClr val="FF9900"/>
                </a:solidFill>
                <a:latin typeface="Verdana" charset="0"/>
              </a:rPr>
              <a:pPr eaLnBrk="1" hangingPunct="1"/>
              <a:t>26</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62468" name="Rectangle 2"/>
          <p:cNvSpPr>
            <a:spLocks noGrp="1" noChangeArrowheads="1"/>
          </p:cNvSpPr>
          <p:nvPr>
            <p:ph type="title" idx="4294967295"/>
          </p:nvPr>
        </p:nvSpPr>
        <p:spPr>
          <a:xfrm>
            <a:off x="762000" y="381000"/>
            <a:ext cx="7772400" cy="1143000"/>
          </a:xfrm>
        </p:spPr>
        <p:txBody>
          <a:bodyPr/>
          <a:lstStyle/>
          <a:p>
            <a:pPr eaLnBrk="1" hangingPunct="1"/>
            <a:r>
              <a:rPr lang="en-GB">
                <a:latin typeface="Verdana" charset="0"/>
              </a:rPr>
              <a:t>Why?</a:t>
            </a:r>
          </a:p>
        </p:txBody>
      </p:sp>
      <p:sp>
        <p:nvSpPr>
          <p:cNvPr id="62469" name="Rectangle 3"/>
          <p:cNvSpPr>
            <a:spLocks noGrp="1" noChangeArrowheads="1"/>
          </p:cNvSpPr>
          <p:nvPr>
            <p:ph type="body" idx="4294967295"/>
          </p:nvPr>
        </p:nvSpPr>
        <p:spPr>
          <a:xfrm>
            <a:off x="685800" y="1600200"/>
            <a:ext cx="7772400" cy="4114800"/>
          </a:xfrm>
        </p:spPr>
        <p:txBody>
          <a:bodyPr/>
          <a:lstStyle/>
          <a:p>
            <a:pPr eaLnBrk="1" hangingPunct="1">
              <a:lnSpc>
                <a:spcPct val="90000"/>
              </a:lnSpc>
            </a:pPr>
            <a:r>
              <a:rPr lang="en-GB" sz="2800">
                <a:latin typeface="Verdana" charset="0"/>
              </a:rPr>
              <a:t>Inappropriate application of the theory</a:t>
            </a:r>
          </a:p>
          <a:p>
            <a:pPr eaLnBrk="1" hangingPunct="1">
              <a:lnSpc>
                <a:spcPct val="90000"/>
              </a:lnSpc>
            </a:pPr>
            <a:r>
              <a:rPr lang="en-GB" sz="2800">
                <a:latin typeface="Verdana" charset="0"/>
              </a:rPr>
              <a:t>People can scan lists of bullets, tabs, menu items for the one they want</a:t>
            </a:r>
          </a:p>
          <a:p>
            <a:pPr eaLnBrk="1" hangingPunct="1">
              <a:lnSpc>
                <a:spcPct val="90000"/>
              </a:lnSpc>
            </a:pPr>
            <a:r>
              <a:rPr lang="en-GB" sz="2800">
                <a:latin typeface="Verdana" charset="0"/>
              </a:rPr>
              <a:t>They don</a:t>
            </a:r>
            <a:r>
              <a:rPr lang="ja-JP" altLang="en-GB" sz="2800">
                <a:latin typeface="Verdana" charset="0"/>
              </a:rPr>
              <a:t>’</a:t>
            </a:r>
            <a:r>
              <a:rPr lang="en-GB" sz="2800">
                <a:latin typeface="Verdana" charset="0"/>
              </a:rPr>
              <a:t>t have to recall them from memory having only briefly heard or seen them</a:t>
            </a:r>
          </a:p>
          <a:p>
            <a:pPr eaLnBrk="1" hangingPunct="1">
              <a:lnSpc>
                <a:spcPct val="90000"/>
              </a:lnSpc>
            </a:pPr>
            <a:r>
              <a:rPr lang="en-GB" sz="2800">
                <a:latin typeface="Verdana" charset="0"/>
              </a:rPr>
              <a:t>Sometimes a small number of items is good</a:t>
            </a:r>
          </a:p>
          <a:p>
            <a:pPr eaLnBrk="1" hangingPunct="1">
              <a:lnSpc>
                <a:spcPct val="90000"/>
              </a:lnSpc>
            </a:pPr>
            <a:r>
              <a:rPr lang="en-GB" sz="2800">
                <a:latin typeface="Verdana" charset="0"/>
              </a:rPr>
              <a:t>But depends on task and available screen estate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EADE2B-27E4-5645-8361-9A803A645A19}" type="slidenum">
              <a:rPr lang="en-GB" sz="1200">
                <a:solidFill>
                  <a:srgbClr val="FF9900"/>
                </a:solidFill>
                <a:latin typeface="Verdana" charset="0"/>
              </a:rPr>
              <a:pPr eaLnBrk="1" hangingPunct="1"/>
              <a:t>27</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64516" name="Rectangle 2"/>
          <p:cNvSpPr>
            <a:spLocks noGrp="1" noChangeArrowheads="1"/>
          </p:cNvSpPr>
          <p:nvPr>
            <p:ph type="title" idx="4294967295"/>
          </p:nvPr>
        </p:nvSpPr>
        <p:spPr/>
        <p:txBody>
          <a:bodyPr/>
          <a:lstStyle/>
          <a:p>
            <a:pPr eaLnBrk="1" hangingPunct="1"/>
            <a:r>
              <a:rPr lang="en-GB" sz="3600">
                <a:latin typeface="Verdana" charset="0"/>
              </a:rPr>
              <a:t>Personal information management</a:t>
            </a:r>
          </a:p>
        </p:txBody>
      </p:sp>
      <p:sp>
        <p:nvSpPr>
          <p:cNvPr id="64517" name="Rectangle 3"/>
          <p:cNvSpPr>
            <a:spLocks noGrp="1" noChangeArrowheads="1"/>
          </p:cNvSpPr>
          <p:nvPr>
            <p:ph type="body" idx="4294967295"/>
          </p:nvPr>
        </p:nvSpPr>
        <p:spPr/>
        <p:txBody>
          <a:bodyPr/>
          <a:lstStyle/>
          <a:p>
            <a:pPr eaLnBrk="1" hangingPunct="1">
              <a:lnSpc>
                <a:spcPct val="90000"/>
              </a:lnSpc>
            </a:pPr>
            <a:r>
              <a:rPr lang="en-GB" sz="2400">
                <a:latin typeface="Verdana" charset="0"/>
              </a:rPr>
              <a:t>Personal information management is a growing problem for many users</a:t>
            </a:r>
            <a:endParaRPr lang="en-GB" sz="1800">
              <a:latin typeface="Verdana" charset="0"/>
            </a:endParaRPr>
          </a:p>
          <a:p>
            <a:pPr lvl="1" eaLnBrk="1" hangingPunct="1">
              <a:lnSpc>
                <a:spcPct val="90000"/>
              </a:lnSpc>
            </a:pPr>
            <a:r>
              <a:rPr lang="en-GB" sz="2000">
                <a:latin typeface="Verdana" charset="0"/>
                <a:ea typeface="ＭＳ Ｐゴシック" charset="0"/>
              </a:rPr>
              <a:t>vast numbers of documents, images, music files, video clips, emails, attachments, bookmarks, etc.,</a:t>
            </a:r>
          </a:p>
          <a:p>
            <a:pPr lvl="1" eaLnBrk="1" hangingPunct="1">
              <a:lnSpc>
                <a:spcPct val="90000"/>
              </a:lnSpc>
            </a:pPr>
            <a:r>
              <a:rPr lang="en-GB" sz="2000">
                <a:latin typeface="Verdana" charset="0"/>
                <a:ea typeface="ＭＳ Ｐゴシック" charset="0"/>
              </a:rPr>
              <a:t>where and how to save them all, then remembering what they were called and where to find them again</a:t>
            </a:r>
          </a:p>
          <a:p>
            <a:pPr lvl="1" eaLnBrk="1" hangingPunct="1">
              <a:lnSpc>
                <a:spcPct val="90000"/>
              </a:lnSpc>
            </a:pPr>
            <a:r>
              <a:rPr lang="en-GB" sz="2000">
                <a:latin typeface="Verdana" charset="0"/>
                <a:ea typeface="ＭＳ Ｐゴシック" charset="0"/>
              </a:rPr>
              <a:t>naming most common means of encoding them </a:t>
            </a:r>
          </a:p>
          <a:p>
            <a:pPr lvl="1" eaLnBrk="1" hangingPunct="1">
              <a:lnSpc>
                <a:spcPct val="90000"/>
              </a:lnSpc>
            </a:pPr>
            <a:r>
              <a:rPr lang="en-GB" sz="2000">
                <a:latin typeface="Verdana" charset="0"/>
                <a:ea typeface="ＭＳ Ｐゴシック" charset="0"/>
              </a:rPr>
              <a:t>but can be difficult to remember, especially when have 1000s and 1000s </a:t>
            </a:r>
          </a:p>
          <a:p>
            <a:pPr lvl="1" eaLnBrk="1" hangingPunct="1">
              <a:lnSpc>
                <a:spcPct val="90000"/>
              </a:lnSpc>
            </a:pPr>
            <a:r>
              <a:rPr lang="en-GB" sz="2000">
                <a:latin typeface="Verdana" charset="0"/>
                <a:ea typeface="ＭＳ Ｐゴシック" charset="0"/>
              </a:rPr>
              <a:t>How might such a process be facilitated taking into account people</a:t>
            </a:r>
            <a:r>
              <a:rPr lang="ja-JP" altLang="en-GB" sz="2000">
                <a:latin typeface="Verdana" charset="0"/>
                <a:ea typeface="ＭＳ Ｐゴシック" charset="0"/>
              </a:rPr>
              <a:t>’</a:t>
            </a:r>
            <a:r>
              <a:rPr lang="en-GB" sz="2000">
                <a:latin typeface="Verdana" charset="0"/>
                <a:ea typeface="ＭＳ Ｐゴシック" charset="0"/>
              </a:rPr>
              <a:t>s memory abilities?</a:t>
            </a:r>
            <a:r>
              <a:rPr lang="en-GB" sz="2400">
                <a:latin typeface="Verdana" charset="0"/>
                <a:ea typeface="ＭＳ Ｐゴシック" charset="0"/>
              </a:rPr>
              <a:t> </a:t>
            </a:r>
            <a:endParaRPr lang="en-GB" sz="1600">
              <a:latin typeface="Verdana" charset="0"/>
              <a:ea typeface="ＭＳ Ｐゴシック" charset="0"/>
            </a:endParaRPr>
          </a:p>
          <a:p>
            <a:pPr eaLnBrk="1" hangingPunct="1">
              <a:lnSpc>
                <a:spcPct val="90000"/>
              </a:lnSpc>
            </a:pPr>
            <a:endParaRPr lang="en-GB" sz="600">
              <a:latin typeface="Verdana"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97377-A174-B54D-85DE-B902E4249985}" type="slidenum">
              <a:rPr lang="en-GB" sz="1200">
                <a:solidFill>
                  <a:srgbClr val="FF9900"/>
                </a:solidFill>
                <a:latin typeface="Verdana" charset="0"/>
              </a:rPr>
              <a:pPr eaLnBrk="1" hangingPunct="1"/>
              <a:t>28</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66564" name="Rectangle 2"/>
          <p:cNvSpPr>
            <a:spLocks noGrp="1" noChangeArrowheads="1"/>
          </p:cNvSpPr>
          <p:nvPr>
            <p:ph type="title" idx="4294967295"/>
          </p:nvPr>
        </p:nvSpPr>
        <p:spPr/>
        <p:txBody>
          <a:bodyPr/>
          <a:lstStyle/>
          <a:p>
            <a:pPr eaLnBrk="1" hangingPunct="1"/>
            <a:r>
              <a:rPr lang="en-GB">
                <a:latin typeface="Verdana" charset="0"/>
              </a:rPr>
              <a:t>Personal information management</a:t>
            </a:r>
          </a:p>
        </p:txBody>
      </p:sp>
      <p:sp>
        <p:nvSpPr>
          <p:cNvPr id="66565" name="Rectangle 3"/>
          <p:cNvSpPr>
            <a:spLocks noGrp="1" noChangeArrowheads="1"/>
          </p:cNvSpPr>
          <p:nvPr>
            <p:ph type="body" idx="4294967295"/>
          </p:nvPr>
        </p:nvSpPr>
        <p:spPr>
          <a:xfrm>
            <a:off x="685800" y="1905000"/>
            <a:ext cx="7772400" cy="4114800"/>
          </a:xfrm>
        </p:spPr>
        <p:txBody>
          <a:bodyPr/>
          <a:lstStyle/>
          <a:p>
            <a:pPr eaLnBrk="1" hangingPunct="1">
              <a:lnSpc>
                <a:spcPct val="90000"/>
              </a:lnSpc>
            </a:pPr>
            <a:r>
              <a:rPr lang="en-GB" sz="2800">
                <a:latin typeface="Verdana" charset="0"/>
              </a:rPr>
              <a:t>Memory involves 2 processes</a:t>
            </a:r>
          </a:p>
          <a:p>
            <a:pPr lvl="1" eaLnBrk="1" hangingPunct="1">
              <a:lnSpc>
                <a:spcPct val="90000"/>
              </a:lnSpc>
            </a:pPr>
            <a:r>
              <a:rPr lang="en-GB" sz="2400">
                <a:latin typeface="Verdana" charset="0"/>
                <a:ea typeface="ＭＳ Ｐゴシック" charset="0"/>
              </a:rPr>
              <a:t>recall-directed and recognition-based scanning</a:t>
            </a:r>
          </a:p>
          <a:p>
            <a:pPr eaLnBrk="1" hangingPunct="1">
              <a:lnSpc>
                <a:spcPct val="90000"/>
              </a:lnSpc>
            </a:pPr>
            <a:r>
              <a:rPr lang="en-GB" sz="2800">
                <a:latin typeface="Verdana" charset="0"/>
              </a:rPr>
              <a:t>File management systems should be designed to optimize both kinds of memory processes</a:t>
            </a:r>
          </a:p>
          <a:p>
            <a:pPr lvl="1" eaLnBrk="1" hangingPunct="1">
              <a:lnSpc>
                <a:spcPct val="90000"/>
              </a:lnSpc>
            </a:pPr>
            <a:r>
              <a:rPr lang="en-GB" sz="2000">
                <a:latin typeface="Verdana" charset="0"/>
                <a:ea typeface="ＭＳ Ｐゴシック" charset="0"/>
              </a:rPr>
              <a:t>e.g. Search box and history list</a:t>
            </a:r>
          </a:p>
          <a:p>
            <a:pPr eaLnBrk="1" hangingPunct="1">
              <a:lnSpc>
                <a:spcPct val="90000"/>
              </a:lnSpc>
            </a:pPr>
            <a:r>
              <a:rPr lang="en-GB" sz="2400">
                <a:latin typeface="Verdana" charset="0"/>
              </a:rPr>
              <a:t>Help users encode files in richer ways </a:t>
            </a:r>
          </a:p>
          <a:p>
            <a:pPr lvl="1" eaLnBrk="1" hangingPunct="1">
              <a:lnSpc>
                <a:spcPct val="90000"/>
              </a:lnSpc>
            </a:pPr>
            <a:r>
              <a:rPr lang="en-GB" sz="2000">
                <a:latin typeface="Verdana" charset="0"/>
                <a:ea typeface="ＭＳ Ｐゴシック" charset="0"/>
              </a:rPr>
              <a:t>Provide them with ways of saving files using colour, flagging, image, flexible text, time stamping, etc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09BBE8-DCEC-594C-BD02-4B062F8062B8}" type="slidenum">
              <a:rPr lang="en-GB" sz="1200">
                <a:solidFill>
                  <a:srgbClr val="FF9900"/>
                </a:solidFill>
                <a:latin typeface="Verdana" charset="0"/>
              </a:rPr>
              <a:pPr eaLnBrk="1" hangingPunct="1"/>
              <a:t>29</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68613" name="Rectangle 2"/>
          <p:cNvSpPr>
            <a:spLocks noGrp="1" noChangeArrowheads="1"/>
          </p:cNvSpPr>
          <p:nvPr>
            <p:ph type="title" idx="4294967295"/>
          </p:nvPr>
        </p:nvSpPr>
        <p:spPr/>
        <p:txBody>
          <a:bodyPr/>
          <a:lstStyle/>
          <a:p>
            <a:pPr eaLnBrk="1" hangingPunct="1"/>
            <a:r>
              <a:rPr lang="en-GB">
                <a:latin typeface="Verdana" charset="0"/>
              </a:rPr>
              <a:t>Is Apple</a:t>
            </a:r>
            <a:r>
              <a:rPr lang="ja-JP" altLang="en-GB">
                <a:latin typeface="Verdana" charset="0"/>
              </a:rPr>
              <a:t>’</a:t>
            </a:r>
            <a:r>
              <a:rPr lang="en-GB">
                <a:latin typeface="Verdana" charset="0"/>
              </a:rPr>
              <a:t>s Spotlight search tool any good?</a:t>
            </a:r>
          </a:p>
        </p:txBody>
      </p:sp>
      <p:graphicFrame>
        <p:nvGraphicFramePr>
          <p:cNvPr id="68610" name="Object 2"/>
          <p:cNvGraphicFramePr>
            <a:graphicFrameLocks noChangeAspect="1"/>
          </p:cNvGraphicFramePr>
          <p:nvPr>
            <p:ph type="body" idx="4294967295"/>
          </p:nvPr>
        </p:nvGraphicFramePr>
        <p:xfrm>
          <a:off x="3195638" y="1600200"/>
          <a:ext cx="2751137" cy="4525963"/>
        </p:xfrm>
        <a:graphic>
          <a:graphicData uri="http://schemas.openxmlformats.org/presentationml/2006/ole">
            <mc:AlternateContent xmlns:mc="http://schemas.openxmlformats.org/markup-compatibility/2006">
              <mc:Choice xmlns:v="urn:schemas-microsoft-com:vml" Requires="v">
                <p:oleObj spid="_x0000_s68614" name="Document" r:id="rId4" imgW="4431792" imgH="6998208" progId="Word.Document.8">
                  <p:embed/>
                </p:oleObj>
              </mc:Choice>
              <mc:Fallback>
                <p:oleObj name="Document" r:id="rId4" imgW="4431792" imgH="699820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638" y="1600200"/>
                        <a:ext cx="2751137"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4D6F16-ACB0-1341-9B10-1CCB5BA2DA96}" type="slidenum">
              <a:rPr lang="en-GB" sz="1200">
                <a:solidFill>
                  <a:srgbClr val="FF9900"/>
                </a:solidFill>
                <a:latin typeface="Verdana" charset="0"/>
              </a:rPr>
              <a:pPr eaLnBrk="1" hangingPunct="1"/>
              <a:t>3</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7412" name="Rectangle 2"/>
          <p:cNvSpPr>
            <a:spLocks noGrp="1" noChangeArrowheads="1"/>
          </p:cNvSpPr>
          <p:nvPr>
            <p:ph type="title" idx="4294967295"/>
          </p:nvPr>
        </p:nvSpPr>
        <p:spPr>
          <a:xfrm>
            <a:off x="381000" y="304800"/>
            <a:ext cx="8305800" cy="1143000"/>
          </a:xfrm>
          <a:noFill/>
        </p:spPr>
        <p:txBody>
          <a:bodyPr lIns="90487" tIns="44450" rIns="90487" bIns="44450"/>
          <a:lstStyle/>
          <a:p>
            <a:pPr eaLnBrk="1" hangingPunct="1"/>
            <a:r>
              <a:rPr lang="en-GB" sz="3600">
                <a:latin typeface="Verdana" charset="0"/>
              </a:rPr>
              <a:t>Why do we need to understand users?</a:t>
            </a:r>
          </a:p>
        </p:txBody>
      </p:sp>
      <p:sp>
        <p:nvSpPr>
          <p:cNvPr id="17413" name="Rectangle 3"/>
          <p:cNvSpPr>
            <a:spLocks noGrp="1" noChangeArrowheads="1"/>
          </p:cNvSpPr>
          <p:nvPr>
            <p:ph type="body" idx="4294967295"/>
          </p:nvPr>
        </p:nvSpPr>
        <p:spPr>
          <a:xfrm>
            <a:off x="685800" y="1828800"/>
            <a:ext cx="8153400" cy="4114800"/>
          </a:xfrm>
          <a:noFill/>
        </p:spPr>
        <p:txBody>
          <a:bodyPr lIns="90487" tIns="44450" rIns="90487" bIns="44450"/>
          <a:lstStyle/>
          <a:p>
            <a:pPr eaLnBrk="1" hangingPunct="1">
              <a:lnSpc>
                <a:spcPct val="90000"/>
              </a:lnSpc>
            </a:pPr>
            <a:r>
              <a:rPr lang="en-GB" sz="2400">
                <a:latin typeface="Verdana" charset="0"/>
              </a:rPr>
              <a:t>Interacting with technology is cognitive</a:t>
            </a:r>
          </a:p>
          <a:p>
            <a:pPr eaLnBrk="1" hangingPunct="1">
              <a:lnSpc>
                <a:spcPct val="90000"/>
              </a:lnSpc>
            </a:pPr>
            <a:r>
              <a:rPr lang="en-GB" sz="2400">
                <a:latin typeface="Verdana" charset="0"/>
              </a:rPr>
              <a:t>Need to take into account cognitive processes involved and cognitive limitations of users</a:t>
            </a:r>
          </a:p>
          <a:p>
            <a:pPr eaLnBrk="1" hangingPunct="1">
              <a:lnSpc>
                <a:spcPct val="90000"/>
              </a:lnSpc>
            </a:pPr>
            <a:r>
              <a:rPr lang="en-GB" sz="2400">
                <a:latin typeface="Verdana" charset="0"/>
              </a:rPr>
              <a:t>Provides knowledge about what users can and cannot be expected to do</a:t>
            </a:r>
          </a:p>
          <a:p>
            <a:pPr eaLnBrk="1" hangingPunct="1">
              <a:lnSpc>
                <a:spcPct val="90000"/>
              </a:lnSpc>
            </a:pPr>
            <a:r>
              <a:rPr lang="en-GB" sz="2400">
                <a:latin typeface="Verdana" charset="0"/>
              </a:rPr>
              <a:t>Identifies and explains the nature and causes of problems users encounter</a:t>
            </a:r>
          </a:p>
          <a:p>
            <a:pPr eaLnBrk="1" hangingPunct="1">
              <a:lnSpc>
                <a:spcPct val="90000"/>
              </a:lnSpc>
            </a:pPr>
            <a:r>
              <a:rPr lang="en-GB" sz="2400">
                <a:latin typeface="Verdana" charset="0"/>
              </a:rPr>
              <a:t>Supply theories, modelling tools, guidance and methods that can lead to the design of better interactive products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D328F0-C68B-7249-8614-1719B5E074D2}" type="slidenum">
              <a:rPr lang="en-GB" sz="1200">
                <a:solidFill>
                  <a:srgbClr val="FF9900"/>
                </a:solidFill>
                <a:latin typeface="Verdana" charset="0"/>
              </a:rPr>
              <a:pPr eaLnBrk="1" hangingPunct="1"/>
              <a:t>30</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0660" name="Title 1"/>
          <p:cNvSpPr>
            <a:spLocks noGrp="1"/>
          </p:cNvSpPr>
          <p:nvPr>
            <p:ph type="title" idx="4294967295"/>
          </p:nvPr>
        </p:nvSpPr>
        <p:spPr/>
        <p:txBody>
          <a:bodyPr/>
          <a:lstStyle/>
          <a:p>
            <a:pPr eaLnBrk="1" hangingPunct="1"/>
            <a:r>
              <a:rPr lang="en-GB">
                <a:latin typeface="Verdana" charset="0"/>
              </a:rPr>
              <a:t>Memory aids</a:t>
            </a:r>
          </a:p>
        </p:txBody>
      </p:sp>
      <p:sp>
        <p:nvSpPr>
          <p:cNvPr id="70661" name="Content Placeholder 2"/>
          <p:cNvSpPr>
            <a:spLocks noGrp="1"/>
          </p:cNvSpPr>
          <p:nvPr>
            <p:ph idx="4294967295"/>
          </p:nvPr>
        </p:nvSpPr>
        <p:spPr/>
        <p:txBody>
          <a:bodyPr/>
          <a:lstStyle/>
          <a:p>
            <a:pPr eaLnBrk="1" hangingPunct="1"/>
            <a:r>
              <a:rPr lang="en-GB" sz="2800">
                <a:latin typeface="Verdana" charset="0"/>
              </a:rPr>
              <a:t>SenseCam developed by Microsoft Research Labs</a:t>
            </a:r>
          </a:p>
          <a:p>
            <a:pPr eaLnBrk="1" hangingPunct="1"/>
            <a:r>
              <a:rPr lang="en-GB" sz="2800">
                <a:latin typeface="Verdana" charset="0"/>
              </a:rPr>
              <a:t>a wearable device that intermittently takes photos without any user intervention while worn </a:t>
            </a:r>
          </a:p>
          <a:p>
            <a:pPr eaLnBrk="1" hangingPunct="1"/>
            <a:r>
              <a:rPr lang="en-GB" sz="2800">
                <a:latin typeface="Verdana" charset="0"/>
              </a:rPr>
              <a:t>digital images taken are stored and revisited using special software</a:t>
            </a:r>
          </a:p>
          <a:p>
            <a:pPr eaLnBrk="1" hangingPunct="1"/>
            <a:r>
              <a:rPr lang="en-GB" sz="2800">
                <a:latin typeface="Verdana" charset="0"/>
              </a:rPr>
              <a:t>Has been found to improve people</a:t>
            </a:r>
            <a:r>
              <a:rPr lang="ja-JP" altLang="en-GB" sz="2800">
                <a:latin typeface="Verdana" charset="0"/>
              </a:rPr>
              <a:t>’</a:t>
            </a:r>
            <a:r>
              <a:rPr lang="en-GB" sz="2800">
                <a:latin typeface="Verdana" charset="0"/>
              </a:rPr>
              <a:t>s memory, suffering from Alzheimers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73B058-C6ED-364A-AA2A-FFE8E7F3530F}" type="slidenum">
              <a:rPr lang="en-GB" sz="1200">
                <a:solidFill>
                  <a:srgbClr val="FF9900"/>
                </a:solidFill>
                <a:latin typeface="Verdana" charset="0"/>
              </a:rPr>
              <a:pPr eaLnBrk="1" hangingPunct="1"/>
              <a:t>31</a:t>
            </a:fld>
            <a:endParaRPr lang="en-GB" sz="1200">
              <a:solidFill>
                <a:srgbClr val="FF9900"/>
              </a:solidFill>
              <a:latin typeface="Verdana" charset="0"/>
            </a:endParaRPr>
          </a:p>
        </p:txBody>
      </p:sp>
      <p:sp>
        <p:nvSpPr>
          <p:cNvPr id="7"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1686" name="Title 1"/>
          <p:cNvSpPr>
            <a:spLocks noGrp="1"/>
          </p:cNvSpPr>
          <p:nvPr>
            <p:ph type="title" idx="4294967295"/>
          </p:nvPr>
        </p:nvSpPr>
        <p:spPr/>
        <p:txBody>
          <a:bodyPr/>
          <a:lstStyle/>
          <a:p>
            <a:pPr eaLnBrk="1" hangingPunct="1"/>
            <a:r>
              <a:rPr lang="en-GB">
                <a:latin typeface="Verdana" charset="0"/>
              </a:rPr>
              <a:t>SenseCam</a:t>
            </a:r>
          </a:p>
        </p:txBody>
      </p:sp>
      <p:sp>
        <p:nvSpPr>
          <p:cNvPr id="71687" name="Content Placeholder 2"/>
          <p:cNvSpPr>
            <a:spLocks noGrp="1"/>
          </p:cNvSpPr>
          <p:nvPr>
            <p:ph idx="4294967295"/>
          </p:nvPr>
        </p:nvSpPr>
        <p:spPr/>
        <p:txBody>
          <a:bodyPr/>
          <a:lstStyle/>
          <a:p>
            <a:pPr eaLnBrk="1" hangingPunct="1"/>
            <a:endParaRPr lang="en-US">
              <a:latin typeface="Verdana" charset="0"/>
            </a:endParaRPr>
          </a:p>
        </p:txBody>
      </p:sp>
      <p:graphicFrame>
        <p:nvGraphicFramePr>
          <p:cNvPr id="71682" name="Object 2"/>
          <p:cNvGraphicFramePr>
            <a:graphicFrameLocks noChangeAspect="1"/>
          </p:cNvGraphicFramePr>
          <p:nvPr/>
        </p:nvGraphicFramePr>
        <p:xfrm>
          <a:off x="1524000" y="2133600"/>
          <a:ext cx="2681288" cy="3568700"/>
        </p:xfrm>
        <a:graphic>
          <a:graphicData uri="http://schemas.openxmlformats.org/presentationml/2006/ole">
            <mc:AlternateContent xmlns:mc="http://schemas.openxmlformats.org/markup-compatibility/2006">
              <mc:Choice xmlns:v="urn:schemas-microsoft-com:vml" Requires="v">
                <p:oleObj spid="_x0000_s71688" name="Document" r:id="rId3" imgW="2108200" imgH="2806700" progId="Word.Document.12">
                  <p:link updateAutomatic="1"/>
                </p:oleObj>
              </mc:Choice>
              <mc:Fallback>
                <p:oleObj name="Document" r:id="rId3" imgW="2108200" imgH="28067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133600"/>
                        <a:ext cx="2681288"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683" name="Object 3"/>
          <p:cNvGraphicFramePr>
            <a:graphicFrameLocks noChangeAspect="1"/>
          </p:cNvGraphicFramePr>
          <p:nvPr/>
        </p:nvGraphicFramePr>
        <p:xfrm>
          <a:off x="4495800" y="2895600"/>
          <a:ext cx="3697288" cy="2768600"/>
        </p:xfrm>
        <a:graphic>
          <a:graphicData uri="http://schemas.openxmlformats.org/presentationml/2006/ole">
            <mc:AlternateContent xmlns:mc="http://schemas.openxmlformats.org/markup-compatibility/2006">
              <mc:Choice xmlns:v="urn:schemas-microsoft-com:vml" Requires="v">
                <p:oleObj spid="_x0000_s71689" name="Document" r:id="rId5" imgW="2882900" imgH="2159000" progId="Word.Document.12">
                  <p:link updateAutomatic="1"/>
                </p:oleObj>
              </mc:Choice>
              <mc:Fallback>
                <p:oleObj name="Document" r:id="rId5" imgW="2882900" imgH="2159000" progId="Word.Document.12">
                  <p:link updateAutomatic="1"/>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895600"/>
                        <a:ext cx="3697288"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F537DC-28B2-2048-B7EC-FA92B4318BF0}" type="slidenum">
              <a:rPr lang="en-GB" sz="1200">
                <a:solidFill>
                  <a:srgbClr val="FF9900"/>
                </a:solidFill>
                <a:latin typeface="Verdana" charset="0"/>
              </a:rPr>
              <a:pPr eaLnBrk="1" hangingPunct="1"/>
              <a:t>32</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2708" name="Rectangle 2"/>
          <p:cNvSpPr>
            <a:spLocks noGrp="1" noChangeArrowheads="1"/>
          </p:cNvSpPr>
          <p:nvPr>
            <p:ph type="title" idx="4294967295"/>
          </p:nvPr>
        </p:nvSpPr>
        <p:spPr/>
        <p:txBody>
          <a:bodyPr/>
          <a:lstStyle/>
          <a:p>
            <a:pPr eaLnBrk="1" hangingPunct="1"/>
            <a:r>
              <a:rPr lang="en-GB">
                <a:latin typeface="Verdana" charset="0"/>
              </a:rPr>
              <a:t>Design implications</a:t>
            </a:r>
          </a:p>
        </p:txBody>
      </p:sp>
      <p:sp>
        <p:nvSpPr>
          <p:cNvPr id="72709"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Don</a:t>
            </a:r>
            <a:r>
              <a:rPr lang="ja-JP" altLang="en-GB" sz="2800">
                <a:latin typeface="Verdana" charset="0"/>
              </a:rPr>
              <a:t>’</a:t>
            </a:r>
            <a:r>
              <a:rPr lang="en-GB" sz="2800">
                <a:latin typeface="Verdana" charset="0"/>
              </a:rPr>
              <a:t>t overload users</a:t>
            </a:r>
            <a:r>
              <a:rPr lang="ja-JP" altLang="en-GB" sz="2800">
                <a:latin typeface="Verdana" charset="0"/>
              </a:rPr>
              <a:t>’</a:t>
            </a:r>
            <a:r>
              <a:rPr lang="en-GB" sz="2800">
                <a:latin typeface="Verdana" charset="0"/>
              </a:rPr>
              <a:t> memories with complicated procedures for carrying out tasks</a:t>
            </a:r>
          </a:p>
          <a:p>
            <a:pPr eaLnBrk="1" hangingPunct="1">
              <a:lnSpc>
                <a:spcPct val="90000"/>
              </a:lnSpc>
            </a:pPr>
            <a:r>
              <a:rPr lang="en-GB" sz="2800">
                <a:latin typeface="Verdana" charset="0"/>
              </a:rPr>
              <a:t>Design interfaces that promote recognition rather than recall</a:t>
            </a:r>
          </a:p>
          <a:p>
            <a:pPr eaLnBrk="1" hangingPunct="1">
              <a:lnSpc>
                <a:spcPct val="90000"/>
              </a:lnSpc>
            </a:pPr>
            <a:r>
              <a:rPr lang="en-GB" sz="2800">
                <a:latin typeface="Verdana" charset="0"/>
              </a:rPr>
              <a:t>Provide users with various ways of encoding information to help them remember</a:t>
            </a:r>
          </a:p>
          <a:p>
            <a:pPr lvl="1" eaLnBrk="1" hangingPunct="1">
              <a:lnSpc>
                <a:spcPct val="90000"/>
              </a:lnSpc>
            </a:pPr>
            <a:r>
              <a:rPr lang="en-GB" sz="2400">
                <a:latin typeface="Verdana" charset="0"/>
                <a:ea typeface="ＭＳ Ｐゴシック" charset="0"/>
              </a:rPr>
              <a:t>e.g. categories, color, flagging, time stamping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384B8F-8378-644E-8DC3-8D847B51F91B}" type="slidenum">
              <a:rPr lang="en-GB" sz="1200">
                <a:solidFill>
                  <a:srgbClr val="FF9900"/>
                </a:solidFill>
                <a:latin typeface="Verdana" charset="0"/>
              </a:rPr>
              <a:pPr eaLnBrk="1" hangingPunct="1"/>
              <a:t>33</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4756" name="Title 1"/>
          <p:cNvSpPr>
            <a:spLocks noGrp="1"/>
          </p:cNvSpPr>
          <p:nvPr>
            <p:ph type="title" idx="4294967295"/>
          </p:nvPr>
        </p:nvSpPr>
        <p:spPr/>
        <p:txBody>
          <a:bodyPr/>
          <a:lstStyle/>
          <a:p>
            <a:pPr eaLnBrk="1" hangingPunct="1"/>
            <a:r>
              <a:rPr lang="en-GB">
                <a:latin typeface="Verdana" charset="0"/>
              </a:rPr>
              <a:t>Learning</a:t>
            </a:r>
          </a:p>
        </p:txBody>
      </p:sp>
      <p:sp>
        <p:nvSpPr>
          <p:cNvPr id="74757" name="Content Placeholder 2"/>
          <p:cNvSpPr>
            <a:spLocks noGrp="1"/>
          </p:cNvSpPr>
          <p:nvPr>
            <p:ph idx="4294967295"/>
          </p:nvPr>
        </p:nvSpPr>
        <p:spPr/>
        <p:txBody>
          <a:bodyPr/>
          <a:lstStyle/>
          <a:p>
            <a:pPr eaLnBrk="1" hangingPunct="1"/>
            <a:r>
              <a:rPr lang="en-GB">
                <a:latin typeface="Verdana" charset="0"/>
              </a:rPr>
              <a:t>How to learn to use a computer-based application </a:t>
            </a:r>
          </a:p>
          <a:p>
            <a:pPr eaLnBrk="1" hangingPunct="1"/>
            <a:r>
              <a:rPr lang="en-GB">
                <a:latin typeface="Verdana" charset="0"/>
              </a:rPr>
              <a:t>Using a computer-based application to understand a given topic </a:t>
            </a:r>
          </a:p>
          <a:p>
            <a:pPr eaLnBrk="1" hangingPunct="1"/>
            <a:r>
              <a:rPr lang="en-GB">
                <a:latin typeface="Verdana" charset="0"/>
              </a:rPr>
              <a:t>People find it hard to learn by following instructions in a manual</a:t>
            </a:r>
          </a:p>
          <a:p>
            <a:pPr lvl="2" eaLnBrk="1" hangingPunct="1"/>
            <a:r>
              <a:rPr lang="en-GB">
                <a:latin typeface="Verdana" charset="0"/>
                <a:ea typeface="ＭＳ Ｐゴシック" charset="0"/>
              </a:rPr>
              <a:t>prefer to learn by doing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362163-F089-2C40-B71F-F06F8336674A}" type="slidenum">
              <a:rPr lang="en-GB" sz="1200">
                <a:solidFill>
                  <a:srgbClr val="FF9900"/>
                </a:solidFill>
                <a:latin typeface="Verdana" charset="0"/>
              </a:rPr>
              <a:pPr eaLnBrk="1" hangingPunct="1"/>
              <a:t>34</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5780" name="Title 1"/>
          <p:cNvSpPr>
            <a:spLocks noGrp="1"/>
          </p:cNvSpPr>
          <p:nvPr>
            <p:ph type="title" idx="4294967295"/>
          </p:nvPr>
        </p:nvSpPr>
        <p:spPr/>
        <p:txBody>
          <a:bodyPr/>
          <a:lstStyle/>
          <a:p>
            <a:pPr eaLnBrk="1" hangingPunct="1"/>
            <a:r>
              <a:rPr lang="en-GB">
                <a:latin typeface="Verdana" charset="0"/>
              </a:rPr>
              <a:t>Design implications</a:t>
            </a:r>
          </a:p>
        </p:txBody>
      </p:sp>
      <p:sp>
        <p:nvSpPr>
          <p:cNvPr id="75781" name="Content Placeholder 2"/>
          <p:cNvSpPr>
            <a:spLocks noGrp="1"/>
          </p:cNvSpPr>
          <p:nvPr>
            <p:ph idx="4294967295"/>
          </p:nvPr>
        </p:nvSpPr>
        <p:spPr/>
        <p:txBody>
          <a:bodyPr/>
          <a:lstStyle/>
          <a:p>
            <a:pPr eaLnBrk="1" hangingPunct="1"/>
            <a:r>
              <a:rPr lang="en-US">
                <a:latin typeface="Verdana" charset="0"/>
              </a:rPr>
              <a:t>Speech-based menus and instructions should be short </a:t>
            </a:r>
          </a:p>
          <a:p>
            <a:pPr eaLnBrk="1" hangingPunct="1"/>
            <a:r>
              <a:rPr lang="en-US">
                <a:latin typeface="Verdana" charset="0"/>
              </a:rPr>
              <a:t>Accentuate the intonation of artificially generated speech voices</a:t>
            </a:r>
          </a:p>
          <a:p>
            <a:pPr lvl="1" eaLnBrk="1" hangingPunct="1"/>
            <a:r>
              <a:rPr lang="en-US">
                <a:latin typeface="Verdana" charset="0"/>
                <a:ea typeface="ＭＳ Ｐゴシック" charset="0"/>
              </a:rPr>
              <a:t>they are harder to understand than human voices</a:t>
            </a:r>
          </a:p>
          <a:p>
            <a:pPr eaLnBrk="1" hangingPunct="1"/>
            <a:r>
              <a:rPr lang="en-US">
                <a:latin typeface="Verdana" charset="0"/>
              </a:rPr>
              <a:t>Provide opportunities for making text large on a screen</a:t>
            </a:r>
          </a:p>
          <a:p>
            <a:pPr eaLnBrk="1" hangingPunct="1"/>
            <a:endParaRPr lang="en-GB">
              <a:latin typeface="Verdana"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F3347F-FB0F-4047-A105-841B43D21B15}" type="slidenum">
              <a:rPr lang="en-GB" sz="1200">
                <a:solidFill>
                  <a:srgbClr val="FF9900"/>
                </a:solidFill>
                <a:latin typeface="Verdana" charset="0"/>
              </a:rPr>
              <a:pPr eaLnBrk="1" hangingPunct="1"/>
              <a:t>35</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6804" name="Title 1"/>
          <p:cNvSpPr>
            <a:spLocks noGrp="1"/>
          </p:cNvSpPr>
          <p:nvPr>
            <p:ph type="title" idx="4294967295"/>
          </p:nvPr>
        </p:nvSpPr>
        <p:spPr/>
        <p:txBody>
          <a:bodyPr/>
          <a:lstStyle/>
          <a:p>
            <a:pPr eaLnBrk="1" hangingPunct="1"/>
            <a:r>
              <a:rPr lang="en-GB">
                <a:latin typeface="Verdana" charset="0"/>
              </a:rPr>
              <a:t>Reading, speaking, and listening </a:t>
            </a:r>
          </a:p>
        </p:txBody>
      </p:sp>
      <p:sp>
        <p:nvSpPr>
          <p:cNvPr id="76805" name="Content Placeholder 2"/>
          <p:cNvSpPr>
            <a:spLocks noGrp="1"/>
          </p:cNvSpPr>
          <p:nvPr>
            <p:ph idx="4294967295"/>
          </p:nvPr>
        </p:nvSpPr>
        <p:spPr>
          <a:xfrm>
            <a:off x="457200" y="1828800"/>
            <a:ext cx="8229600" cy="4525963"/>
          </a:xfrm>
        </p:spPr>
        <p:txBody>
          <a:bodyPr/>
          <a:lstStyle/>
          <a:p>
            <a:pPr eaLnBrk="1" hangingPunct="1"/>
            <a:r>
              <a:rPr lang="en-GB" sz="2800">
                <a:latin typeface="Verdana" charset="0"/>
              </a:rPr>
              <a:t>The ease with which people can read, listen, or speak differs</a:t>
            </a:r>
          </a:p>
          <a:p>
            <a:pPr lvl="1" eaLnBrk="1" hangingPunct="1"/>
            <a:r>
              <a:rPr lang="en-GB" sz="2400">
                <a:latin typeface="Verdana" charset="0"/>
                <a:ea typeface="ＭＳ Ｐゴシック" charset="0"/>
              </a:rPr>
              <a:t>Many prefer listening to reading</a:t>
            </a:r>
          </a:p>
          <a:p>
            <a:pPr lvl="1" eaLnBrk="1" hangingPunct="1"/>
            <a:r>
              <a:rPr lang="en-GB" sz="2400">
                <a:latin typeface="Verdana" charset="0"/>
                <a:ea typeface="ＭＳ Ｐゴシック" charset="0"/>
              </a:rPr>
              <a:t>Reading can be quicker than speaking or listening</a:t>
            </a:r>
          </a:p>
          <a:p>
            <a:pPr lvl="1" eaLnBrk="1" hangingPunct="1"/>
            <a:r>
              <a:rPr lang="en-GB" sz="2400">
                <a:latin typeface="Verdana" charset="0"/>
                <a:ea typeface="ＭＳ Ｐゴシック" charset="0"/>
              </a:rPr>
              <a:t>Listening requires less cognitive effort than reading or speaking </a:t>
            </a:r>
          </a:p>
          <a:p>
            <a:pPr lvl="1" eaLnBrk="1" hangingPunct="1"/>
            <a:r>
              <a:rPr lang="en-GB" sz="2400">
                <a:latin typeface="Verdana" charset="0"/>
                <a:ea typeface="ＭＳ Ｐゴシック" charset="0"/>
              </a:rPr>
              <a:t>Dyslexics have difficulties understanding and recognizing written words </a:t>
            </a:r>
          </a:p>
          <a:p>
            <a:pPr lvl="1" eaLnBrk="1" hangingPunct="1"/>
            <a:endParaRPr lang="en-GB">
              <a:latin typeface="Verdana"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E8BC0D-0188-3C49-8FC3-4A462E856503}" type="slidenum">
              <a:rPr lang="en-GB" sz="1200">
                <a:solidFill>
                  <a:srgbClr val="FF9900"/>
                </a:solidFill>
                <a:latin typeface="Verdana" charset="0"/>
              </a:rPr>
              <a:pPr eaLnBrk="1" hangingPunct="1"/>
              <a:t>36</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7828" name="Title 1"/>
          <p:cNvSpPr>
            <a:spLocks noGrp="1"/>
          </p:cNvSpPr>
          <p:nvPr>
            <p:ph type="title" idx="4294967295"/>
          </p:nvPr>
        </p:nvSpPr>
        <p:spPr/>
        <p:txBody>
          <a:bodyPr/>
          <a:lstStyle/>
          <a:p>
            <a:pPr eaLnBrk="1" hangingPunct="1"/>
            <a:r>
              <a:rPr lang="en-GB">
                <a:latin typeface="Verdana" charset="0"/>
              </a:rPr>
              <a:t>Applications</a:t>
            </a:r>
          </a:p>
        </p:txBody>
      </p:sp>
      <p:sp>
        <p:nvSpPr>
          <p:cNvPr id="77829" name="Content Placeholder 2"/>
          <p:cNvSpPr>
            <a:spLocks noGrp="1"/>
          </p:cNvSpPr>
          <p:nvPr>
            <p:ph idx="4294967295"/>
          </p:nvPr>
        </p:nvSpPr>
        <p:spPr/>
        <p:txBody>
          <a:bodyPr/>
          <a:lstStyle/>
          <a:p>
            <a:pPr eaLnBrk="1" hangingPunct="1"/>
            <a:r>
              <a:rPr lang="en-US" sz="2400">
                <a:latin typeface="Verdana" charset="0"/>
              </a:rPr>
              <a:t>Speech-recognition systems allow users to interact with them by using spoken commands </a:t>
            </a:r>
          </a:p>
          <a:p>
            <a:pPr lvl="1" eaLnBrk="1" hangingPunct="1"/>
            <a:r>
              <a:rPr lang="en-US" sz="2000">
                <a:latin typeface="Verdana" charset="0"/>
                <a:ea typeface="ＭＳ Ｐゴシック" charset="0"/>
              </a:rPr>
              <a:t>e.g. Google Voice Search app</a:t>
            </a:r>
          </a:p>
          <a:p>
            <a:pPr eaLnBrk="1" hangingPunct="1"/>
            <a:r>
              <a:rPr lang="en-GB" sz="2400">
                <a:latin typeface="Verdana" charset="0"/>
              </a:rPr>
              <a:t>Speech-output systems use artificially generated speech </a:t>
            </a:r>
          </a:p>
          <a:p>
            <a:pPr eaLnBrk="1" hangingPunct="1"/>
            <a:r>
              <a:rPr lang="en-GB" sz="2400">
                <a:latin typeface="Verdana" charset="0"/>
              </a:rPr>
              <a:t>e.g. written-text-to-speech systems for the blind</a:t>
            </a:r>
          </a:p>
          <a:p>
            <a:pPr eaLnBrk="1" hangingPunct="1"/>
            <a:r>
              <a:rPr lang="en-GB" sz="2400">
                <a:latin typeface="Verdana" charset="0"/>
              </a:rPr>
              <a:t>Natural-language systems enable users to type in questions and give text-based responses </a:t>
            </a:r>
          </a:p>
          <a:p>
            <a:pPr lvl="1" eaLnBrk="1" hangingPunct="1"/>
            <a:r>
              <a:rPr lang="en-GB" sz="2000">
                <a:latin typeface="Verdana" charset="0"/>
                <a:ea typeface="ＭＳ Ｐゴシック" charset="0"/>
              </a:rPr>
              <a:t>e.g. Ask search engine </a:t>
            </a:r>
          </a:p>
          <a:p>
            <a:pPr eaLnBrk="1" hangingPunct="1"/>
            <a:endParaRPr lang="en-GB" sz="2400">
              <a:latin typeface="Verdana"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1FC250-D356-A848-8C04-B8CC5D7F03FA}" type="slidenum">
              <a:rPr lang="en-GB" sz="1200">
                <a:solidFill>
                  <a:srgbClr val="FF9900"/>
                </a:solidFill>
                <a:latin typeface="Verdana" charset="0"/>
              </a:rPr>
              <a:pPr eaLnBrk="1" hangingPunct="1"/>
              <a:t>37</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8852" name="Title 1"/>
          <p:cNvSpPr>
            <a:spLocks noGrp="1"/>
          </p:cNvSpPr>
          <p:nvPr>
            <p:ph type="title" idx="4294967295"/>
          </p:nvPr>
        </p:nvSpPr>
        <p:spPr/>
        <p:txBody>
          <a:bodyPr/>
          <a:lstStyle/>
          <a:p>
            <a:pPr eaLnBrk="1" hangingPunct="1"/>
            <a:r>
              <a:rPr lang="en-GB">
                <a:latin typeface="Verdana" charset="0"/>
              </a:rPr>
              <a:t>Design implications</a:t>
            </a:r>
          </a:p>
        </p:txBody>
      </p:sp>
      <p:sp>
        <p:nvSpPr>
          <p:cNvPr id="78853" name="Content Placeholder 2"/>
          <p:cNvSpPr>
            <a:spLocks noGrp="1"/>
          </p:cNvSpPr>
          <p:nvPr>
            <p:ph idx="4294967295"/>
          </p:nvPr>
        </p:nvSpPr>
        <p:spPr/>
        <p:txBody>
          <a:bodyPr/>
          <a:lstStyle/>
          <a:p>
            <a:pPr eaLnBrk="1" hangingPunct="1"/>
            <a:r>
              <a:rPr lang="en-GB">
                <a:latin typeface="Verdana" charset="0"/>
              </a:rPr>
              <a:t>Design interfaces that encourage exploration</a:t>
            </a:r>
          </a:p>
          <a:p>
            <a:pPr eaLnBrk="1" hangingPunct="1"/>
            <a:r>
              <a:rPr lang="en-GB">
                <a:latin typeface="Verdana" charset="0"/>
              </a:rPr>
              <a:t>Design interfaces that constrain and guide learners </a:t>
            </a:r>
          </a:p>
          <a:p>
            <a:pPr eaLnBrk="1" hangingPunct="1"/>
            <a:r>
              <a:rPr lang="en-GB">
                <a:latin typeface="Verdana" charset="0"/>
              </a:rPr>
              <a:t>Dynamically linking concepts and representations can facilitate the learning of complex material</a:t>
            </a:r>
          </a:p>
          <a:p>
            <a:pPr eaLnBrk="1" hangingPunct="1"/>
            <a:endParaRPr lang="en-GB">
              <a:latin typeface="Verdana"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783447-CCF7-5B49-A71C-DE60CF7AEF43}" type="slidenum">
              <a:rPr lang="en-GB" sz="1200">
                <a:solidFill>
                  <a:srgbClr val="FF9900"/>
                </a:solidFill>
                <a:latin typeface="Verdana" charset="0"/>
              </a:rPr>
              <a:pPr eaLnBrk="1" hangingPunct="1"/>
              <a:t>38</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79876" name="Title 1"/>
          <p:cNvSpPr>
            <a:spLocks noGrp="1"/>
          </p:cNvSpPr>
          <p:nvPr>
            <p:ph type="title" idx="4294967295"/>
          </p:nvPr>
        </p:nvSpPr>
        <p:spPr>
          <a:xfrm>
            <a:off x="685800" y="762000"/>
            <a:ext cx="7772400" cy="1143000"/>
          </a:xfrm>
        </p:spPr>
        <p:txBody>
          <a:bodyPr/>
          <a:lstStyle/>
          <a:p>
            <a:pPr eaLnBrk="1" hangingPunct="1"/>
            <a:r>
              <a:rPr lang="en-GB" sz="3600">
                <a:latin typeface="Verdana" charset="0"/>
              </a:rPr>
              <a:t>Problem-solving, planning, reasoning and decision-making </a:t>
            </a:r>
            <a:r>
              <a:rPr lang="en-GB" b="1">
                <a:latin typeface="Verdana" charset="0"/>
              </a:rPr>
              <a:t/>
            </a:r>
            <a:br>
              <a:rPr lang="en-GB" b="1">
                <a:latin typeface="Verdana" charset="0"/>
              </a:rPr>
            </a:br>
            <a:endParaRPr lang="en-GB">
              <a:latin typeface="Verdana" charset="0"/>
            </a:endParaRPr>
          </a:p>
        </p:txBody>
      </p:sp>
      <p:sp>
        <p:nvSpPr>
          <p:cNvPr id="79877" name="Content Placeholder 2"/>
          <p:cNvSpPr>
            <a:spLocks noGrp="1"/>
          </p:cNvSpPr>
          <p:nvPr>
            <p:ph idx="4294967295"/>
          </p:nvPr>
        </p:nvSpPr>
        <p:spPr>
          <a:xfrm>
            <a:off x="685800" y="2133600"/>
            <a:ext cx="7772400" cy="4114800"/>
          </a:xfrm>
        </p:spPr>
        <p:txBody>
          <a:bodyPr/>
          <a:lstStyle/>
          <a:p>
            <a:pPr eaLnBrk="1" hangingPunct="1"/>
            <a:r>
              <a:rPr lang="en-GB" sz="2400">
                <a:latin typeface="Verdana" charset="0"/>
              </a:rPr>
              <a:t>All involves reflective cognition</a:t>
            </a:r>
          </a:p>
          <a:p>
            <a:pPr lvl="1" eaLnBrk="1" hangingPunct="1"/>
            <a:r>
              <a:rPr lang="en-GB" sz="2400">
                <a:latin typeface="Verdana" charset="0"/>
                <a:ea typeface="ＭＳ Ｐゴシック" charset="0"/>
              </a:rPr>
              <a:t>e.g. thinking about what to do, what the options are, and the consequences </a:t>
            </a:r>
          </a:p>
          <a:p>
            <a:pPr eaLnBrk="1" hangingPunct="1"/>
            <a:r>
              <a:rPr lang="en-GB" sz="2400">
                <a:latin typeface="Verdana" charset="0"/>
              </a:rPr>
              <a:t>Often involves conscious processes, discussion with others (or oneself), and the use of artifacts </a:t>
            </a:r>
          </a:p>
          <a:p>
            <a:pPr lvl="1" eaLnBrk="1" hangingPunct="1"/>
            <a:r>
              <a:rPr lang="en-GB" sz="2400">
                <a:latin typeface="Verdana" charset="0"/>
                <a:ea typeface="ＭＳ Ｐゴシック" charset="0"/>
              </a:rPr>
              <a:t>e.g. maps, books, pen and paper  </a:t>
            </a:r>
          </a:p>
          <a:p>
            <a:pPr eaLnBrk="1" hangingPunct="1"/>
            <a:r>
              <a:rPr lang="en-GB" sz="2400">
                <a:latin typeface="Verdana" charset="0"/>
              </a:rPr>
              <a:t>May involve working through different scenarios and deciding which is best option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B60399-047F-F342-A80E-891C06982143}" type="slidenum">
              <a:rPr lang="en-GB" sz="1200">
                <a:solidFill>
                  <a:srgbClr val="FF9900"/>
                </a:solidFill>
                <a:latin typeface="Verdana" charset="0"/>
              </a:rPr>
              <a:pPr eaLnBrk="1" hangingPunct="1"/>
              <a:t>39</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80900" name="Title 1"/>
          <p:cNvSpPr>
            <a:spLocks noGrp="1"/>
          </p:cNvSpPr>
          <p:nvPr>
            <p:ph type="title" idx="4294967295"/>
          </p:nvPr>
        </p:nvSpPr>
        <p:spPr/>
        <p:txBody>
          <a:bodyPr/>
          <a:lstStyle/>
          <a:p>
            <a:pPr eaLnBrk="1" hangingPunct="1"/>
            <a:r>
              <a:rPr lang="en-GB">
                <a:latin typeface="Verdana" charset="0"/>
              </a:rPr>
              <a:t>Design implications</a:t>
            </a:r>
          </a:p>
        </p:txBody>
      </p:sp>
      <p:sp>
        <p:nvSpPr>
          <p:cNvPr id="80901" name="Content Placeholder 2"/>
          <p:cNvSpPr>
            <a:spLocks noGrp="1"/>
          </p:cNvSpPr>
          <p:nvPr>
            <p:ph idx="4294967295"/>
          </p:nvPr>
        </p:nvSpPr>
        <p:spPr/>
        <p:txBody>
          <a:bodyPr/>
          <a:lstStyle/>
          <a:p>
            <a:pPr eaLnBrk="1" hangingPunct="1"/>
            <a:r>
              <a:rPr lang="en-GB" sz="2400">
                <a:latin typeface="Verdana" charset="0"/>
              </a:rPr>
              <a:t>Provide additional information/functions for users who wish to understand more about how to carry out an activity more effectively</a:t>
            </a:r>
          </a:p>
          <a:p>
            <a:pPr eaLnBrk="1" hangingPunct="1"/>
            <a:endParaRPr lang="en-GB" sz="2400">
              <a:latin typeface="Verdana" charset="0"/>
            </a:endParaRPr>
          </a:p>
          <a:p>
            <a:pPr eaLnBrk="1" hangingPunct="1"/>
            <a:r>
              <a:rPr lang="en-GB" sz="2400">
                <a:latin typeface="Verdana" charset="0"/>
              </a:rPr>
              <a:t>Use simple computational aids to support rapid decision-making and planning for users on the move</a:t>
            </a:r>
          </a:p>
          <a:p>
            <a:pPr eaLnBrk="1" hangingPunct="1"/>
            <a:endParaRPr lang="en-GB">
              <a:latin typeface="Verdana"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E0FDB-AA37-F84E-A314-F0EAF9049EF1}" type="slidenum">
              <a:rPr lang="en-GB" sz="1200">
                <a:solidFill>
                  <a:srgbClr val="FF9900"/>
                </a:solidFill>
                <a:latin typeface="Verdana" charset="0"/>
              </a:rPr>
              <a:pPr eaLnBrk="1" hangingPunct="1"/>
              <a:t>4</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9460" name="Rectangle 2"/>
          <p:cNvSpPr>
            <a:spLocks noGrp="1" noChangeArrowheads="1"/>
          </p:cNvSpPr>
          <p:nvPr>
            <p:ph type="title" idx="4294967295"/>
          </p:nvPr>
        </p:nvSpPr>
        <p:spPr>
          <a:xfrm>
            <a:off x="685800" y="304800"/>
            <a:ext cx="7772400" cy="1143000"/>
          </a:xfrm>
        </p:spPr>
        <p:txBody>
          <a:bodyPr/>
          <a:lstStyle/>
          <a:p>
            <a:pPr eaLnBrk="1" hangingPunct="1"/>
            <a:r>
              <a:rPr lang="en-GB">
                <a:latin typeface="Verdana" charset="0"/>
              </a:rPr>
              <a:t>Cognitive processes </a:t>
            </a:r>
          </a:p>
        </p:txBody>
      </p:sp>
      <p:sp>
        <p:nvSpPr>
          <p:cNvPr id="19461" name="Rectangle 3"/>
          <p:cNvSpPr>
            <a:spLocks noGrp="1" noChangeArrowheads="1"/>
          </p:cNvSpPr>
          <p:nvPr>
            <p:ph type="body" idx="4294967295"/>
          </p:nvPr>
        </p:nvSpPr>
        <p:spPr>
          <a:xfrm>
            <a:off x="457200" y="1828800"/>
            <a:ext cx="8229600" cy="4800600"/>
          </a:xfrm>
        </p:spPr>
        <p:txBody>
          <a:bodyPr/>
          <a:lstStyle/>
          <a:p>
            <a:pPr eaLnBrk="1" hangingPunct="1"/>
            <a:r>
              <a:rPr lang="en-GB" sz="2400">
                <a:latin typeface="Verdana" charset="0"/>
              </a:rPr>
              <a:t>Attention</a:t>
            </a:r>
          </a:p>
          <a:p>
            <a:pPr eaLnBrk="1" hangingPunct="1"/>
            <a:endParaRPr lang="en-GB" sz="700">
              <a:latin typeface="Verdana" charset="0"/>
            </a:endParaRPr>
          </a:p>
          <a:p>
            <a:pPr eaLnBrk="1" hangingPunct="1"/>
            <a:r>
              <a:rPr lang="en-GB" sz="2400">
                <a:latin typeface="Verdana" charset="0"/>
              </a:rPr>
              <a:t>Perception and recognition</a:t>
            </a:r>
          </a:p>
          <a:p>
            <a:pPr eaLnBrk="1" hangingPunct="1"/>
            <a:endParaRPr lang="en-GB" sz="700">
              <a:latin typeface="Verdana" charset="0"/>
            </a:endParaRPr>
          </a:p>
          <a:p>
            <a:pPr eaLnBrk="1" hangingPunct="1"/>
            <a:r>
              <a:rPr lang="en-GB" sz="2400">
                <a:latin typeface="Verdana" charset="0"/>
              </a:rPr>
              <a:t>Memory</a:t>
            </a:r>
          </a:p>
          <a:p>
            <a:pPr eaLnBrk="1" hangingPunct="1"/>
            <a:r>
              <a:rPr lang="en-GB" sz="2400">
                <a:latin typeface="Verdana" charset="0"/>
              </a:rPr>
              <a:t>Learning</a:t>
            </a:r>
          </a:p>
          <a:p>
            <a:pPr eaLnBrk="1" hangingPunct="1"/>
            <a:endParaRPr lang="en-GB" sz="700">
              <a:latin typeface="Verdana" charset="0"/>
            </a:endParaRPr>
          </a:p>
          <a:p>
            <a:pPr eaLnBrk="1" hangingPunct="1"/>
            <a:r>
              <a:rPr lang="en-GB" sz="2400">
                <a:latin typeface="Verdana" charset="0"/>
              </a:rPr>
              <a:t>Reading, speaking and listening</a:t>
            </a:r>
          </a:p>
          <a:p>
            <a:pPr eaLnBrk="1" hangingPunct="1"/>
            <a:endParaRPr lang="en-GB" sz="700">
              <a:latin typeface="Verdana" charset="0"/>
            </a:endParaRPr>
          </a:p>
          <a:p>
            <a:pPr eaLnBrk="1" hangingPunct="1"/>
            <a:r>
              <a:rPr lang="en-GB" sz="2400">
                <a:latin typeface="Verdana" charset="0"/>
              </a:rPr>
              <a:t>Problem-solving, planning, reasoning and decision-making</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EC17D7-C04C-614B-9342-4A23CEACC85D}" type="slidenum">
              <a:rPr lang="en-GB" sz="1200">
                <a:solidFill>
                  <a:srgbClr val="FF9900"/>
                </a:solidFill>
                <a:latin typeface="Verdana" charset="0"/>
              </a:rPr>
              <a:pPr eaLnBrk="1" hangingPunct="1"/>
              <a:t>40</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81924" name="Rectangle 2"/>
          <p:cNvSpPr>
            <a:spLocks noGrp="1" noChangeArrowheads="1"/>
          </p:cNvSpPr>
          <p:nvPr>
            <p:ph type="title" idx="4294967295"/>
          </p:nvPr>
        </p:nvSpPr>
        <p:spPr>
          <a:xfrm>
            <a:off x="685800" y="228600"/>
            <a:ext cx="7772400" cy="1143000"/>
          </a:xfrm>
        </p:spPr>
        <p:txBody>
          <a:bodyPr/>
          <a:lstStyle/>
          <a:p>
            <a:pPr eaLnBrk="1" hangingPunct="1"/>
            <a:r>
              <a:rPr lang="en-GB">
                <a:latin typeface="Verdana" charset="0"/>
              </a:rPr>
              <a:t>Mental models</a:t>
            </a:r>
          </a:p>
        </p:txBody>
      </p:sp>
      <p:sp>
        <p:nvSpPr>
          <p:cNvPr id="81925" name="Rectangle 3"/>
          <p:cNvSpPr>
            <a:spLocks noGrp="1" noChangeArrowheads="1"/>
          </p:cNvSpPr>
          <p:nvPr>
            <p:ph type="body" idx="4294967295"/>
          </p:nvPr>
        </p:nvSpPr>
        <p:spPr>
          <a:xfrm>
            <a:off x="457200" y="1600200"/>
            <a:ext cx="8382000" cy="4648200"/>
          </a:xfrm>
        </p:spPr>
        <p:txBody>
          <a:bodyPr/>
          <a:lstStyle/>
          <a:p>
            <a:pPr eaLnBrk="1" hangingPunct="1"/>
            <a:r>
              <a:rPr lang="en-GB" sz="2400">
                <a:latin typeface="Verdana" charset="0"/>
              </a:rPr>
              <a:t>Users develop an understanding of a system through learning about and using it</a:t>
            </a:r>
          </a:p>
          <a:p>
            <a:pPr eaLnBrk="1" hangingPunct="1"/>
            <a:endParaRPr lang="en-GB" sz="800">
              <a:latin typeface="Verdana" charset="0"/>
            </a:endParaRPr>
          </a:p>
          <a:p>
            <a:pPr eaLnBrk="1" hangingPunct="1"/>
            <a:r>
              <a:rPr lang="en-GB" sz="2400">
                <a:latin typeface="Verdana" charset="0"/>
              </a:rPr>
              <a:t>Knowledge is sometimes described as a mental model:</a:t>
            </a:r>
          </a:p>
          <a:p>
            <a:pPr lvl="1" eaLnBrk="1" hangingPunct="1"/>
            <a:r>
              <a:rPr lang="en-GB" sz="2000">
                <a:latin typeface="Verdana" charset="0"/>
                <a:ea typeface="ＭＳ Ｐゴシック" charset="0"/>
              </a:rPr>
              <a:t>How to use the system (what to do next)</a:t>
            </a:r>
          </a:p>
          <a:p>
            <a:pPr lvl="1" eaLnBrk="1" hangingPunct="1"/>
            <a:r>
              <a:rPr lang="en-GB" sz="2000">
                <a:latin typeface="Verdana" charset="0"/>
                <a:ea typeface="ＭＳ Ｐゴシック" charset="0"/>
              </a:rPr>
              <a:t>What to do with unfamiliar systems or unexpected situations (how the system works)</a:t>
            </a:r>
          </a:p>
          <a:p>
            <a:pPr lvl="1" eaLnBrk="1" hangingPunct="1"/>
            <a:endParaRPr lang="en-GB" sz="700">
              <a:latin typeface="Verdana" charset="0"/>
              <a:ea typeface="ＭＳ Ｐゴシック" charset="0"/>
            </a:endParaRPr>
          </a:p>
          <a:p>
            <a:pPr eaLnBrk="1" hangingPunct="1"/>
            <a:r>
              <a:rPr lang="en-GB" sz="2400">
                <a:latin typeface="Verdana" charset="0"/>
              </a:rPr>
              <a:t>People make inferences using mental models of how to carry out tasks</a:t>
            </a:r>
          </a:p>
          <a:p>
            <a:pPr lvl="1" eaLnBrk="1" hangingPunct="1">
              <a:buFontTx/>
              <a:buNone/>
            </a:pPr>
            <a:endParaRPr lang="en-GB" sz="2000">
              <a:latin typeface="Verdana"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9B3115-287D-354B-B525-BD7465484D50}" type="slidenum">
              <a:rPr lang="en-GB" sz="1200">
                <a:solidFill>
                  <a:srgbClr val="FF9900"/>
                </a:solidFill>
                <a:latin typeface="Verdana" charset="0"/>
              </a:rPr>
              <a:pPr eaLnBrk="1" hangingPunct="1"/>
              <a:t>41</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83972" name="Rectangle 2"/>
          <p:cNvSpPr>
            <a:spLocks noGrp="1" noChangeArrowheads="1"/>
          </p:cNvSpPr>
          <p:nvPr>
            <p:ph type="title" idx="4294967295"/>
          </p:nvPr>
        </p:nvSpPr>
        <p:spPr>
          <a:xfrm>
            <a:off x="685800" y="381000"/>
            <a:ext cx="7772400" cy="1143000"/>
          </a:xfrm>
        </p:spPr>
        <p:txBody>
          <a:bodyPr/>
          <a:lstStyle/>
          <a:p>
            <a:pPr eaLnBrk="1" hangingPunct="1"/>
            <a:r>
              <a:rPr lang="en-GB">
                <a:latin typeface="Verdana" charset="0"/>
              </a:rPr>
              <a:t>Mental models</a:t>
            </a:r>
          </a:p>
        </p:txBody>
      </p:sp>
      <p:sp>
        <p:nvSpPr>
          <p:cNvPr id="83973" name="Rectangle 3"/>
          <p:cNvSpPr>
            <a:spLocks noGrp="1" noChangeArrowheads="1"/>
          </p:cNvSpPr>
          <p:nvPr>
            <p:ph type="body" idx="4294967295"/>
          </p:nvPr>
        </p:nvSpPr>
        <p:spPr>
          <a:xfrm>
            <a:off x="685800" y="1752600"/>
            <a:ext cx="7772400" cy="4343400"/>
          </a:xfrm>
        </p:spPr>
        <p:txBody>
          <a:bodyPr/>
          <a:lstStyle/>
          <a:p>
            <a:pPr eaLnBrk="1" hangingPunct="1">
              <a:lnSpc>
                <a:spcPct val="90000"/>
              </a:lnSpc>
            </a:pPr>
            <a:r>
              <a:rPr lang="en-GB" sz="2800">
                <a:latin typeface="Verdana" charset="0"/>
              </a:rPr>
              <a:t>Craik (1943) described mental models as:</a:t>
            </a:r>
          </a:p>
          <a:p>
            <a:pPr lvl="1" eaLnBrk="1" hangingPunct="1">
              <a:lnSpc>
                <a:spcPct val="90000"/>
              </a:lnSpc>
            </a:pPr>
            <a:r>
              <a:rPr lang="en-GB" sz="2400">
                <a:latin typeface="Verdana" charset="0"/>
                <a:ea typeface="ＭＳ Ｐゴシック" charset="0"/>
              </a:rPr>
              <a:t> internal constructions of some aspect of the external world enabling predictions to be made</a:t>
            </a:r>
          </a:p>
          <a:p>
            <a:pPr eaLnBrk="1" hangingPunct="1">
              <a:lnSpc>
                <a:spcPct val="90000"/>
              </a:lnSpc>
            </a:pPr>
            <a:endParaRPr lang="en-GB" sz="900">
              <a:latin typeface="Verdana" charset="0"/>
            </a:endParaRPr>
          </a:p>
          <a:p>
            <a:pPr eaLnBrk="1" hangingPunct="1">
              <a:lnSpc>
                <a:spcPct val="90000"/>
              </a:lnSpc>
            </a:pPr>
            <a:r>
              <a:rPr lang="en-GB" sz="2800">
                <a:latin typeface="Verdana" charset="0"/>
              </a:rPr>
              <a:t>Involves unconscious and conscious processes</a:t>
            </a:r>
          </a:p>
          <a:p>
            <a:pPr lvl="1" eaLnBrk="1" hangingPunct="1">
              <a:lnSpc>
                <a:spcPct val="90000"/>
              </a:lnSpc>
            </a:pPr>
            <a:r>
              <a:rPr lang="en-GB" sz="2400">
                <a:latin typeface="Verdana" charset="0"/>
                <a:ea typeface="ＭＳ Ｐゴシック" charset="0"/>
              </a:rPr>
              <a:t>images and analogies are activated</a:t>
            </a:r>
          </a:p>
          <a:p>
            <a:pPr eaLnBrk="1" hangingPunct="1">
              <a:lnSpc>
                <a:spcPct val="90000"/>
              </a:lnSpc>
            </a:pPr>
            <a:endParaRPr lang="en-GB" sz="900">
              <a:latin typeface="Verdana" charset="0"/>
            </a:endParaRPr>
          </a:p>
          <a:p>
            <a:pPr eaLnBrk="1" hangingPunct="1">
              <a:lnSpc>
                <a:spcPct val="90000"/>
              </a:lnSpc>
            </a:pPr>
            <a:r>
              <a:rPr lang="en-GB" sz="2800">
                <a:latin typeface="Verdana" charset="0"/>
              </a:rPr>
              <a:t>Deep versus shallow models </a:t>
            </a:r>
          </a:p>
          <a:p>
            <a:pPr lvl="1" eaLnBrk="1" hangingPunct="1">
              <a:lnSpc>
                <a:spcPct val="90000"/>
              </a:lnSpc>
            </a:pPr>
            <a:r>
              <a:rPr lang="en-GB" sz="2400">
                <a:latin typeface="Verdana" charset="0"/>
                <a:ea typeface="ＭＳ Ｐゴシック" charset="0"/>
              </a:rPr>
              <a:t>e.g. how to drive a car and how it works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41C51A-74F5-FF4E-B801-5C1E91A6A250}" type="slidenum">
              <a:rPr lang="en-GB" sz="1200">
                <a:solidFill>
                  <a:srgbClr val="FF9900"/>
                </a:solidFill>
                <a:latin typeface="Verdana" charset="0"/>
              </a:rPr>
              <a:pPr eaLnBrk="1" hangingPunct="1"/>
              <a:t>42</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86020" name="Rectangle 2"/>
          <p:cNvSpPr>
            <a:spLocks noGrp="1" noChangeArrowheads="1"/>
          </p:cNvSpPr>
          <p:nvPr>
            <p:ph type="title" idx="4294967295"/>
          </p:nvPr>
        </p:nvSpPr>
        <p:spPr>
          <a:xfrm>
            <a:off x="685800" y="304800"/>
            <a:ext cx="7772400" cy="1143000"/>
          </a:xfrm>
        </p:spPr>
        <p:txBody>
          <a:bodyPr/>
          <a:lstStyle/>
          <a:p>
            <a:pPr eaLnBrk="1" hangingPunct="1"/>
            <a:r>
              <a:rPr lang="en-US" sz="3600">
                <a:latin typeface="Verdana" charset="0"/>
              </a:rPr>
              <a:t>Everyday reasoning and mental models</a:t>
            </a:r>
          </a:p>
        </p:txBody>
      </p:sp>
      <p:sp>
        <p:nvSpPr>
          <p:cNvPr id="86021" name="Rectangle 3"/>
          <p:cNvSpPr>
            <a:spLocks noGrp="1" noChangeArrowheads="1"/>
          </p:cNvSpPr>
          <p:nvPr>
            <p:ph type="body" idx="4294967295"/>
          </p:nvPr>
        </p:nvSpPr>
        <p:spPr>
          <a:xfrm>
            <a:off x="304800" y="1752600"/>
            <a:ext cx="8534400" cy="4114800"/>
          </a:xfrm>
        </p:spPr>
        <p:txBody>
          <a:bodyPr/>
          <a:lstStyle/>
          <a:p>
            <a:pPr marL="533400" indent="-533400" eaLnBrk="1" hangingPunct="1">
              <a:lnSpc>
                <a:spcPct val="90000"/>
              </a:lnSpc>
              <a:buFontTx/>
              <a:buAutoNum type="alphaLcParenBoth"/>
            </a:pPr>
            <a:r>
              <a:rPr lang="en-US" sz="2400">
                <a:latin typeface="Verdana" charset="0"/>
              </a:rPr>
              <a:t>You arrive home on a cold winter’s night to a cold house. How do you get the house to warm up as quickly as possible? Set the thermostat to be at its highest or to the desired temperature?</a:t>
            </a:r>
          </a:p>
          <a:p>
            <a:pPr marL="533400" indent="-533400" eaLnBrk="1" hangingPunct="1">
              <a:lnSpc>
                <a:spcPct val="90000"/>
              </a:lnSpc>
              <a:buFontTx/>
              <a:buAutoNum type="alphaLcParenBoth"/>
            </a:pPr>
            <a:endParaRPr lang="en-US" sz="2400">
              <a:latin typeface="Verdana" charset="0"/>
            </a:endParaRPr>
          </a:p>
          <a:p>
            <a:pPr marL="533400" indent="-533400" eaLnBrk="1" hangingPunct="1">
              <a:lnSpc>
                <a:spcPct val="90000"/>
              </a:lnSpc>
              <a:buFontTx/>
              <a:buNone/>
            </a:pPr>
            <a:r>
              <a:rPr lang="en-US" sz="2400">
                <a:latin typeface="Verdana" charset="0"/>
              </a:rPr>
              <a:t>(b) You arrive home starving hungry. You look in the fridge and find all that is left is an uncooked pizza. You have an electric oven. Do you warm it up to 375 degrees first and then put it in  (as specified by the instructions) or turn the oven up higher to try to warm it up quicker?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AC34C8-4D0B-0948-BB2A-46191694AA00}" type="slidenum">
              <a:rPr lang="en-GB" sz="1200">
                <a:solidFill>
                  <a:srgbClr val="FF9900"/>
                </a:solidFill>
                <a:latin typeface="Verdana" charset="0"/>
              </a:rPr>
              <a:pPr eaLnBrk="1" hangingPunct="1"/>
              <a:t>43</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88068" name="Rectangle 2"/>
          <p:cNvSpPr>
            <a:spLocks noGrp="1" noChangeArrowheads="1"/>
          </p:cNvSpPr>
          <p:nvPr>
            <p:ph type="title" idx="4294967295"/>
          </p:nvPr>
        </p:nvSpPr>
        <p:spPr>
          <a:xfrm>
            <a:off x="685800" y="304800"/>
            <a:ext cx="7772400" cy="1143000"/>
          </a:xfrm>
        </p:spPr>
        <p:txBody>
          <a:bodyPr/>
          <a:lstStyle/>
          <a:p>
            <a:pPr eaLnBrk="1" hangingPunct="1"/>
            <a:r>
              <a:rPr lang="en-GB" sz="3600">
                <a:latin typeface="Verdana" charset="0"/>
              </a:rPr>
              <a:t>Heating up a room or oven that is thermostat-controlled</a:t>
            </a:r>
          </a:p>
        </p:txBody>
      </p:sp>
      <p:sp>
        <p:nvSpPr>
          <p:cNvPr id="88069" name="Rectangle 3"/>
          <p:cNvSpPr>
            <a:spLocks noGrp="1" noChangeArrowheads="1"/>
          </p:cNvSpPr>
          <p:nvPr>
            <p:ph type="body" idx="4294967295"/>
          </p:nvPr>
        </p:nvSpPr>
        <p:spPr/>
        <p:txBody>
          <a:bodyPr/>
          <a:lstStyle/>
          <a:p>
            <a:pPr eaLnBrk="1" hangingPunct="1"/>
            <a:r>
              <a:rPr lang="en-GB" sz="2400">
                <a:latin typeface="Verdana" charset="0"/>
              </a:rPr>
              <a:t>Many people have erroneous mental models (Kempton, 1996)</a:t>
            </a:r>
          </a:p>
          <a:p>
            <a:pPr eaLnBrk="1" hangingPunct="1"/>
            <a:endParaRPr lang="en-GB" sz="700">
              <a:latin typeface="Verdana" charset="0"/>
            </a:endParaRPr>
          </a:p>
          <a:p>
            <a:pPr eaLnBrk="1" hangingPunct="1"/>
            <a:r>
              <a:rPr lang="en-GB" sz="2400">
                <a:latin typeface="Verdana" charset="0"/>
              </a:rPr>
              <a:t>Why?</a:t>
            </a:r>
          </a:p>
          <a:p>
            <a:pPr lvl="1" eaLnBrk="1" hangingPunct="1"/>
            <a:r>
              <a:rPr lang="en-GB" sz="2000">
                <a:latin typeface="Verdana" charset="0"/>
                <a:ea typeface="ＭＳ Ｐゴシック" charset="0"/>
              </a:rPr>
              <a:t>General valve theory, where </a:t>
            </a:r>
            <a:r>
              <a:rPr lang="ja-JP" altLang="en-GB" sz="2000">
                <a:latin typeface="Verdana" charset="0"/>
                <a:ea typeface="ＭＳ Ｐゴシック" charset="0"/>
              </a:rPr>
              <a:t>‘</a:t>
            </a:r>
            <a:r>
              <a:rPr lang="en-GB" sz="2000">
                <a:latin typeface="Verdana" charset="0"/>
                <a:ea typeface="ＭＳ Ｐゴシック" charset="0"/>
              </a:rPr>
              <a:t>more is more</a:t>
            </a:r>
            <a:r>
              <a:rPr lang="ja-JP" altLang="en-GB" sz="2000">
                <a:latin typeface="Verdana" charset="0"/>
                <a:ea typeface="ＭＳ Ｐゴシック" charset="0"/>
              </a:rPr>
              <a:t>’</a:t>
            </a:r>
            <a:r>
              <a:rPr lang="en-GB" sz="2000">
                <a:latin typeface="Verdana" charset="0"/>
                <a:ea typeface="ＭＳ Ｐゴシック" charset="0"/>
              </a:rPr>
              <a:t> principle is generalised to different settings (e.g. gas pedal, gas cooker, tap, radio volume)</a:t>
            </a:r>
          </a:p>
          <a:p>
            <a:pPr lvl="1" eaLnBrk="1" hangingPunct="1"/>
            <a:r>
              <a:rPr lang="en-GB" sz="2000">
                <a:latin typeface="Verdana" charset="0"/>
                <a:ea typeface="ＭＳ Ｐゴシック" charset="0"/>
              </a:rPr>
              <a:t>Thermostats based on model of on-off switch model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A87DDC-8467-8F49-B588-DAA0E627A64A}" type="slidenum">
              <a:rPr lang="en-GB" sz="1200">
                <a:solidFill>
                  <a:srgbClr val="FF9900"/>
                </a:solidFill>
                <a:latin typeface="Verdana" charset="0"/>
              </a:rPr>
              <a:pPr eaLnBrk="1" hangingPunct="1"/>
              <a:t>44</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90116" name="Rectangle 2"/>
          <p:cNvSpPr>
            <a:spLocks noGrp="1" noChangeArrowheads="1"/>
          </p:cNvSpPr>
          <p:nvPr>
            <p:ph type="title" idx="4294967295"/>
          </p:nvPr>
        </p:nvSpPr>
        <p:spPr>
          <a:xfrm>
            <a:off x="685800" y="304800"/>
            <a:ext cx="7772400" cy="1143000"/>
          </a:xfrm>
        </p:spPr>
        <p:txBody>
          <a:bodyPr/>
          <a:lstStyle/>
          <a:p>
            <a:pPr eaLnBrk="1" hangingPunct="1"/>
            <a:r>
              <a:rPr lang="en-GB" sz="3600">
                <a:latin typeface="Verdana" charset="0"/>
              </a:rPr>
              <a:t>Heating up a room or oven that is thermostat-controlled</a:t>
            </a:r>
          </a:p>
        </p:txBody>
      </p:sp>
      <p:sp>
        <p:nvSpPr>
          <p:cNvPr id="90117" name="Rectangle 3"/>
          <p:cNvSpPr>
            <a:spLocks noGrp="1" noChangeArrowheads="1"/>
          </p:cNvSpPr>
          <p:nvPr>
            <p:ph type="body" idx="4294967295"/>
          </p:nvPr>
        </p:nvSpPr>
        <p:spPr>
          <a:xfrm>
            <a:off x="457200" y="2057400"/>
            <a:ext cx="8229600" cy="4525963"/>
          </a:xfrm>
        </p:spPr>
        <p:txBody>
          <a:bodyPr/>
          <a:lstStyle/>
          <a:p>
            <a:pPr eaLnBrk="1" hangingPunct="1">
              <a:lnSpc>
                <a:spcPct val="90000"/>
              </a:lnSpc>
            </a:pPr>
            <a:r>
              <a:rPr lang="en-GB" sz="2800">
                <a:latin typeface="Verdana" charset="0"/>
              </a:rPr>
              <a:t>Same is often true for understanding how interactive devices and computers work:</a:t>
            </a:r>
          </a:p>
          <a:p>
            <a:pPr lvl="1" eaLnBrk="1" hangingPunct="1">
              <a:lnSpc>
                <a:spcPct val="90000"/>
              </a:lnSpc>
            </a:pPr>
            <a:r>
              <a:rPr lang="en-GB" sz="2400">
                <a:latin typeface="Verdana" charset="0"/>
                <a:ea typeface="ＭＳ Ｐゴシック" charset="0"/>
              </a:rPr>
              <a:t>poor, often incomplete, easily confusable, based on inappropriate analogies and superstition (Norman, 1983)</a:t>
            </a:r>
          </a:p>
          <a:p>
            <a:pPr lvl="1" eaLnBrk="1" hangingPunct="1">
              <a:lnSpc>
                <a:spcPct val="90000"/>
              </a:lnSpc>
            </a:pPr>
            <a:r>
              <a:rPr lang="en-GB" sz="2400">
                <a:latin typeface="Verdana" charset="0"/>
                <a:ea typeface="ＭＳ Ｐゴシック" charset="0"/>
              </a:rPr>
              <a:t>e.g. elevators and pedestrian crossings - lot of people hit the button at least twice</a:t>
            </a:r>
          </a:p>
          <a:p>
            <a:pPr lvl="1" eaLnBrk="1" hangingPunct="1">
              <a:lnSpc>
                <a:spcPct val="90000"/>
              </a:lnSpc>
            </a:pPr>
            <a:r>
              <a:rPr lang="en-GB" sz="2400">
                <a:latin typeface="Verdana" charset="0"/>
                <a:ea typeface="ＭＳ Ｐゴシック" charset="0"/>
              </a:rPr>
              <a:t>Why? Think it will make the lights change faster or ensure the elevator arrives!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450B4D-A428-8E4E-883B-714145C5825C}" type="slidenum">
              <a:rPr lang="en-GB" sz="1200">
                <a:solidFill>
                  <a:srgbClr val="FF9900"/>
                </a:solidFill>
                <a:latin typeface="Verdana" charset="0"/>
              </a:rPr>
              <a:pPr eaLnBrk="1" hangingPunct="1"/>
              <a:t>45</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92164" name="Rectangle 2"/>
          <p:cNvSpPr>
            <a:spLocks noGrp="1" noChangeArrowheads="1"/>
          </p:cNvSpPr>
          <p:nvPr>
            <p:ph type="title" idx="4294967295"/>
          </p:nvPr>
        </p:nvSpPr>
        <p:spPr>
          <a:xfrm>
            <a:off x="685800" y="76200"/>
            <a:ext cx="7772400" cy="1143000"/>
          </a:xfrm>
        </p:spPr>
        <p:txBody>
          <a:bodyPr/>
          <a:lstStyle/>
          <a:p>
            <a:pPr eaLnBrk="1" hangingPunct="1"/>
            <a:r>
              <a:rPr lang="en-GB">
                <a:latin typeface="Verdana" charset="0"/>
              </a:rPr>
              <a:t>Exercise: ATMs</a:t>
            </a:r>
          </a:p>
        </p:txBody>
      </p:sp>
      <p:sp>
        <p:nvSpPr>
          <p:cNvPr id="92165" name="Rectangle 3"/>
          <p:cNvSpPr>
            <a:spLocks noGrp="1" noChangeArrowheads="1"/>
          </p:cNvSpPr>
          <p:nvPr>
            <p:ph type="body" idx="4294967295"/>
          </p:nvPr>
        </p:nvSpPr>
        <p:spPr>
          <a:xfrm>
            <a:off x="381000" y="1295400"/>
            <a:ext cx="8305800" cy="4114800"/>
          </a:xfrm>
        </p:spPr>
        <p:txBody>
          <a:bodyPr/>
          <a:lstStyle/>
          <a:p>
            <a:pPr eaLnBrk="1" hangingPunct="1">
              <a:lnSpc>
                <a:spcPct val="90000"/>
              </a:lnSpc>
            </a:pPr>
            <a:r>
              <a:rPr lang="en-GB" sz="2800">
                <a:latin typeface="Verdana" charset="0"/>
              </a:rPr>
              <a:t>Write down how an ATM works</a:t>
            </a:r>
          </a:p>
          <a:p>
            <a:pPr eaLnBrk="1" hangingPunct="1">
              <a:lnSpc>
                <a:spcPct val="90000"/>
              </a:lnSpc>
            </a:pPr>
            <a:endParaRPr lang="en-GB" sz="700">
              <a:latin typeface="Verdana" charset="0"/>
            </a:endParaRPr>
          </a:p>
          <a:p>
            <a:pPr lvl="1" eaLnBrk="1" hangingPunct="1">
              <a:lnSpc>
                <a:spcPct val="90000"/>
              </a:lnSpc>
            </a:pPr>
            <a:r>
              <a:rPr lang="en-GB" sz="1800">
                <a:latin typeface="Verdana" charset="0"/>
                <a:ea typeface="ＭＳ Ｐゴシック" charset="0"/>
              </a:rPr>
              <a:t>How much money are you allowed to take out?</a:t>
            </a:r>
          </a:p>
          <a:p>
            <a:pPr lvl="1" eaLnBrk="1" hangingPunct="1">
              <a:lnSpc>
                <a:spcPct val="90000"/>
              </a:lnSpc>
            </a:pPr>
            <a:endParaRPr lang="en-GB" sz="600">
              <a:latin typeface="Verdana" charset="0"/>
              <a:ea typeface="ＭＳ Ｐゴシック" charset="0"/>
            </a:endParaRPr>
          </a:p>
          <a:p>
            <a:pPr lvl="1" eaLnBrk="1" hangingPunct="1">
              <a:lnSpc>
                <a:spcPct val="90000"/>
              </a:lnSpc>
            </a:pPr>
            <a:r>
              <a:rPr lang="en-GB" sz="1800">
                <a:latin typeface="Verdana" charset="0"/>
                <a:ea typeface="ＭＳ Ｐゴシック" charset="0"/>
              </a:rPr>
              <a:t>What denominations?</a:t>
            </a:r>
          </a:p>
          <a:p>
            <a:pPr lvl="1" eaLnBrk="1" hangingPunct="1">
              <a:lnSpc>
                <a:spcPct val="90000"/>
              </a:lnSpc>
            </a:pPr>
            <a:endParaRPr lang="en-GB" sz="600">
              <a:latin typeface="Verdana" charset="0"/>
              <a:ea typeface="ＭＳ Ｐゴシック" charset="0"/>
            </a:endParaRPr>
          </a:p>
          <a:p>
            <a:pPr lvl="1" eaLnBrk="1" hangingPunct="1">
              <a:lnSpc>
                <a:spcPct val="90000"/>
              </a:lnSpc>
            </a:pPr>
            <a:r>
              <a:rPr lang="en-GB" sz="1800">
                <a:latin typeface="Verdana" charset="0"/>
                <a:ea typeface="ＭＳ Ｐゴシック" charset="0"/>
              </a:rPr>
              <a:t>If you went to another machine and tried the same what would happen?</a:t>
            </a:r>
          </a:p>
          <a:p>
            <a:pPr lvl="1" eaLnBrk="1" hangingPunct="1">
              <a:lnSpc>
                <a:spcPct val="90000"/>
              </a:lnSpc>
            </a:pPr>
            <a:endParaRPr lang="en-GB" sz="600">
              <a:latin typeface="Verdana" charset="0"/>
              <a:ea typeface="ＭＳ Ｐゴシック" charset="0"/>
            </a:endParaRPr>
          </a:p>
          <a:p>
            <a:pPr lvl="1" eaLnBrk="1" hangingPunct="1">
              <a:lnSpc>
                <a:spcPct val="90000"/>
              </a:lnSpc>
            </a:pPr>
            <a:r>
              <a:rPr lang="en-GB" sz="1800">
                <a:latin typeface="Verdana" charset="0"/>
                <a:ea typeface="ＭＳ Ｐゴシック" charset="0"/>
              </a:rPr>
              <a:t>What information is on the strip on your card? How is this used?</a:t>
            </a:r>
          </a:p>
          <a:p>
            <a:pPr lvl="1" eaLnBrk="1" hangingPunct="1">
              <a:lnSpc>
                <a:spcPct val="90000"/>
              </a:lnSpc>
            </a:pPr>
            <a:endParaRPr lang="en-GB" sz="600">
              <a:latin typeface="Verdana" charset="0"/>
              <a:ea typeface="ＭＳ Ｐゴシック" charset="0"/>
            </a:endParaRPr>
          </a:p>
          <a:p>
            <a:pPr lvl="1" eaLnBrk="1" hangingPunct="1">
              <a:lnSpc>
                <a:spcPct val="90000"/>
              </a:lnSpc>
            </a:pPr>
            <a:r>
              <a:rPr lang="en-GB" sz="1800">
                <a:latin typeface="Verdana" charset="0"/>
                <a:ea typeface="ＭＳ Ｐゴシック" charset="0"/>
              </a:rPr>
              <a:t>What happens if you enter the wrong number?</a:t>
            </a:r>
          </a:p>
          <a:p>
            <a:pPr lvl="1" eaLnBrk="1" hangingPunct="1">
              <a:lnSpc>
                <a:spcPct val="90000"/>
              </a:lnSpc>
            </a:pPr>
            <a:endParaRPr lang="en-GB" sz="600">
              <a:latin typeface="Verdana" charset="0"/>
              <a:ea typeface="ＭＳ Ｐゴシック" charset="0"/>
            </a:endParaRPr>
          </a:p>
          <a:p>
            <a:pPr lvl="1" eaLnBrk="1" hangingPunct="1">
              <a:lnSpc>
                <a:spcPct val="90000"/>
              </a:lnSpc>
            </a:pPr>
            <a:r>
              <a:rPr lang="en-GB" sz="1800">
                <a:latin typeface="Verdana" charset="0"/>
                <a:ea typeface="ＭＳ Ｐゴシック" charset="0"/>
              </a:rPr>
              <a:t>Why are there pauses between the steps of a transaction? What happens if you try to type during them?</a:t>
            </a:r>
          </a:p>
          <a:p>
            <a:pPr lvl="1" eaLnBrk="1" hangingPunct="1">
              <a:lnSpc>
                <a:spcPct val="90000"/>
              </a:lnSpc>
            </a:pPr>
            <a:endParaRPr lang="en-GB" sz="600">
              <a:latin typeface="Verdana" charset="0"/>
              <a:ea typeface="ＭＳ Ｐゴシック" charset="0"/>
            </a:endParaRPr>
          </a:p>
          <a:p>
            <a:pPr lvl="1" eaLnBrk="1" hangingPunct="1">
              <a:lnSpc>
                <a:spcPct val="90000"/>
              </a:lnSpc>
            </a:pPr>
            <a:r>
              <a:rPr lang="en-GB" sz="1800">
                <a:latin typeface="Verdana" charset="0"/>
                <a:ea typeface="ＭＳ Ｐゴシック" charset="0"/>
              </a:rPr>
              <a:t>Why does the card stay inside the machine?</a:t>
            </a:r>
          </a:p>
          <a:p>
            <a:pPr lvl="1" eaLnBrk="1" hangingPunct="1">
              <a:lnSpc>
                <a:spcPct val="90000"/>
              </a:lnSpc>
            </a:pPr>
            <a:r>
              <a:rPr lang="en-GB" sz="1800">
                <a:latin typeface="Verdana" charset="0"/>
                <a:ea typeface="ＭＳ Ｐゴシック" charset="0"/>
              </a:rPr>
              <a:t>Do you count the money? Why?</a:t>
            </a:r>
            <a:endParaRPr lang="en-GB" sz="2000">
              <a:latin typeface="Verdana" charset="0"/>
              <a:ea typeface="ＭＳ Ｐゴシック" charset="0"/>
            </a:endParaRPr>
          </a:p>
          <a:p>
            <a:pPr eaLnBrk="1" hangingPunct="1">
              <a:lnSpc>
                <a:spcPct val="90000"/>
              </a:lnSpc>
            </a:pPr>
            <a:endParaRPr lang="en-GB" sz="2400">
              <a:latin typeface="Verdana"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4ABCD8-421A-2241-B5A7-185B3285C75B}" type="slidenum">
              <a:rPr lang="en-GB" sz="1200">
                <a:solidFill>
                  <a:srgbClr val="FF9900"/>
                </a:solidFill>
                <a:latin typeface="Verdana" charset="0"/>
              </a:rPr>
              <a:pPr eaLnBrk="1" hangingPunct="1"/>
              <a:t>46</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94212" name="Rectangle 2"/>
          <p:cNvSpPr>
            <a:spLocks noGrp="1" noChangeArrowheads="1"/>
          </p:cNvSpPr>
          <p:nvPr>
            <p:ph type="title" idx="4294967295"/>
          </p:nvPr>
        </p:nvSpPr>
        <p:spPr>
          <a:xfrm>
            <a:off x="685800" y="0"/>
            <a:ext cx="7772400" cy="1143000"/>
          </a:xfrm>
        </p:spPr>
        <p:txBody>
          <a:bodyPr/>
          <a:lstStyle/>
          <a:p>
            <a:pPr eaLnBrk="1" hangingPunct="1"/>
            <a:r>
              <a:rPr lang="en-GB">
                <a:latin typeface="Verdana" charset="0"/>
              </a:rPr>
              <a:t>How did you fare?</a:t>
            </a:r>
          </a:p>
        </p:txBody>
      </p:sp>
      <p:sp>
        <p:nvSpPr>
          <p:cNvPr id="94213" name="Rectangle 3"/>
          <p:cNvSpPr>
            <a:spLocks noGrp="1" noChangeArrowheads="1"/>
          </p:cNvSpPr>
          <p:nvPr>
            <p:ph type="body" idx="4294967295"/>
          </p:nvPr>
        </p:nvSpPr>
        <p:spPr>
          <a:xfrm>
            <a:off x="685800" y="1447800"/>
            <a:ext cx="7772400" cy="4876800"/>
          </a:xfrm>
        </p:spPr>
        <p:txBody>
          <a:bodyPr/>
          <a:lstStyle/>
          <a:p>
            <a:pPr eaLnBrk="1" hangingPunct="1"/>
            <a:r>
              <a:rPr lang="en-GB" sz="2400">
                <a:latin typeface="Verdana" charset="0"/>
              </a:rPr>
              <a:t>Your mental model</a:t>
            </a:r>
          </a:p>
          <a:p>
            <a:pPr lvl="1" eaLnBrk="1" hangingPunct="1"/>
            <a:r>
              <a:rPr lang="en-GB" sz="2000">
                <a:latin typeface="Verdana" charset="0"/>
                <a:ea typeface="ＭＳ Ｐゴシック" charset="0"/>
              </a:rPr>
              <a:t>How accurate?</a:t>
            </a:r>
          </a:p>
          <a:p>
            <a:pPr lvl="1" eaLnBrk="1" hangingPunct="1"/>
            <a:r>
              <a:rPr lang="en-GB" sz="2000">
                <a:latin typeface="Verdana" charset="0"/>
                <a:ea typeface="ＭＳ Ｐゴシック" charset="0"/>
              </a:rPr>
              <a:t>How similar?</a:t>
            </a:r>
          </a:p>
          <a:p>
            <a:pPr lvl="1" eaLnBrk="1" hangingPunct="1"/>
            <a:r>
              <a:rPr lang="en-GB" sz="2000">
                <a:latin typeface="Verdana" charset="0"/>
                <a:ea typeface="ＭＳ Ｐゴシック" charset="0"/>
              </a:rPr>
              <a:t>How shallow?</a:t>
            </a:r>
          </a:p>
          <a:p>
            <a:pPr lvl="1" eaLnBrk="1" hangingPunct="1"/>
            <a:endParaRPr lang="en-GB" sz="700">
              <a:latin typeface="Verdana" charset="0"/>
              <a:ea typeface="ＭＳ Ｐゴシック" charset="0"/>
            </a:endParaRPr>
          </a:p>
          <a:p>
            <a:pPr eaLnBrk="1" hangingPunct="1"/>
            <a:r>
              <a:rPr lang="en-GB" sz="2400">
                <a:latin typeface="Verdana" charset="0"/>
              </a:rPr>
              <a:t>Payne (1991) did a similar study and found that people frequently resort to analogies to explain how they work</a:t>
            </a:r>
          </a:p>
          <a:p>
            <a:pPr eaLnBrk="1" hangingPunct="1"/>
            <a:endParaRPr lang="en-GB" sz="700">
              <a:latin typeface="Verdana" charset="0"/>
            </a:endParaRPr>
          </a:p>
          <a:p>
            <a:pPr eaLnBrk="1" hangingPunct="1"/>
            <a:r>
              <a:rPr lang="en-GB" sz="2400">
                <a:latin typeface="Verdana" charset="0"/>
              </a:rPr>
              <a:t>People</a:t>
            </a:r>
            <a:r>
              <a:rPr lang="ja-JP" altLang="en-GB" sz="2400">
                <a:latin typeface="Verdana" charset="0"/>
              </a:rPr>
              <a:t>’</a:t>
            </a:r>
            <a:r>
              <a:rPr lang="en-GB" sz="2400">
                <a:latin typeface="Verdana" charset="0"/>
              </a:rPr>
              <a:t>s accounts greatly varied and were often ad hoc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B5849F-A65A-DB4D-8E48-ACB02CDDA7D4}" type="slidenum">
              <a:rPr lang="en-GB" sz="1200">
                <a:solidFill>
                  <a:srgbClr val="FF9900"/>
                </a:solidFill>
                <a:latin typeface="Verdana" charset="0"/>
              </a:rPr>
              <a:pPr eaLnBrk="1" hangingPunct="1"/>
              <a:t>47</a:t>
            </a:fld>
            <a:endParaRPr lang="en-GB" sz="1200">
              <a:solidFill>
                <a:srgbClr val="FF9900"/>
              </a:solidFill>
              <a:latin typeface="Verdana" charset="0"/>
            </a:endParaRPr>
          </a:p>
        </p:txBody>
      </p:sp>
      <p:sp>
        <p:nvSpPr>
          <p:cNvPr id="6"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96260" name="Rectangle 2"/>
          <p:cNvSpPr>
            <a:spLocks noGrp="1" noChangeArrowheads="1"/>
          </p:cNvSpPr>
          <p:nvPr>
            <p:ph type="title" idx="4294967295"/>
          </p:nvPr>
        </p:nvSpPr>
        <p:spPr/>
        <p:txBody>
          <a:bodyPr/>
          <a:lstStyle/>
          <a:p>
            <a:pPr eaLnBrk="1" hangingPunct="1"/>
            <a:r>
              <a:rPr lang="en-GB">
                <a:latin typeface="Verdana" charset="0"/>
              </a:rPr>
              <a:t>Gulfs of execution and evaluation </a:t>
            </a:r>
          </a:p>
        </p:txBody>
      </p:sp>
      <p:sp>
        <p:nvSpPr>
          <p:cNvPr id="96261"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The </a:t>
            </a:r>
            <a:r>
              <a:rPr lang="ja-JP" altLang="en-GB" sz="2800">
                <a:latin typeface="Verdana" charset="0"/>
              </a:rPr>
              <a:t>‘</a:t>
            </a:r>
            <a:r>
              <a:rPr lang="en-GB" sz="2800">
                <a:latin typeface="Verdana" charset="0"/>
              </a:rPr>
              <a:t>gulfs</a:t>
            </a:r>
            <a:r>
              <a:rPr lang="ja-JP" altLang="en-GB" sz="2800">
                <a:latin typeface="Verdana" charset="0"/>
              </a:rPr>
              <a:t>’</a:t>
            </a:r>
            <a:r>
              <a:rPr lang="en-GB" sz="2800">
                <a:latin typeface="Verdana" charset="0"/>
              </a:rPr>
              <a:t> explicate the gaps that exist between the user and the interface </a:t>
            </a:r>
          </a:p>
          <a:p>
            <a:pPr eaLnBrk="1" hangingPunct="1">
              <a:lnSpc>
                <a:spcPct val="90000"/>
              </a:lnSpc>
            </a:pPr>
            <a:r>
              <a:rPr lang="en-GB" sz="2800">
                <a:latin typeface="Verdana" charset="0"/>
              </a:rPr>
              <a:t>The gulf of execution </a:t>
            </a:r>
          </a:p>
          <a:p>
            <a:pPr lvl="1" eaLnBrk="1" hangingPunct="1">
              <a:lnSpc>
                <a:spcPct val="90000"/>
              </a:lnSpc>
            </a:pPr>
            <a:r>
              <a:rPr lang="en-GB" sz="2400">
                <a:latin typeface="Verdana" charset="0"/>
                <a:ea typeface="ＭＳ Ｐゴシック" charset="0"/>
              </a:rPr>
              <a:t>the distance from the user to the physical system</a:t>
            </a:r>
          </a:p>
          <a:p>
            <a:pPr eaLnBrk="1" hangingPunct="1">
              <a:lnSpc>
                <a:spcPct val="90000"/>
              </a:lnSpc>
            </a:pPr>
            <a:r>
              <a:rPr lang="en-GB" sz="2800">
                <a:latin typeface="Verdana" charset="0"/>
              </a:rPr>
              <a:t>The gulf of evaluation </a:t>
            </a:r>
          </a:p>
          <a:p>
            <a:pPr lvl="1" eaLnBrk="1" hangingPunct="1">
              <a:lnSpc>
                <a:spcPct val="90000"/>
              </a:lnSpc>
            </a:pPr>
            <a:r>
              <a:rPr lang="en-GB" sz="2400">
                <a:latin typeface="Verdana" charset="0"/>
                <a:ea typeface="ＭＳ Ｐゴシック" charset="0"/>
              </a:rPr>
              <a:t>the distance from the physical system to the user </a:t>
            </a:r>
          </a:p>
          <a:p>
            <a:pPr eaLnBrk="1" hangingPunct="1">
              <a:lnSpc>
                <a:spcPct val="90000"/>
              </a:lnSpc>
            </a:pPr>
            <a:r>
              <a:rPr lang="en-GB" sz="2800">
                <a:latin typeface="Verdana" charset="0"/>
              </a:rPr>
              <a:t>Bridging the gulfs can reduce cognitive effort required to perform tasks</a:t>
            </a:r>
          </a:p>
        </p:txBody>
      </p:sp>
      <p:sp>
        <p:nvSpPr>
          <p:cNvPr id="96262" name="TextBox 3"/>
          <p:cNvSpPr txBox="1">
            <a:spLocks noChangeArrowheads="1"/>
          </p:cNvSpPr>
          <p:nvPr/>
        </p:nvSpPr>
        <p:spPr bwMode="auto">
          <a:xfrm>
            <a:off x="5334000" y="6324600"/>
            <a:ext cx="3141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baseline="-25000">
                <a:latin typeface="Times" charset="0"/>
              </a:rPr>
              <a:t>Norman, 1986; Hutchins </a:t>
            </a:r>
            <a:r>
              <a:rPr lang="en-GB" i="1" baseline="-25000">
                <a:latin typeface="Times" charset="0"/>
              </a:rPr>
              <a:t>et al</a:t>
            </a:r>
            <a:r>
              <a:rPr lang="en-GB" baseline="-25000">
                <a:latin typeface="Times" charset="0"/>
              </a:rPr>
              <a:t>, 1986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4"/>
          <p:cNvSpPr>
            <a:spLocks noGrp="1"/>
          </p:cNvSpPr>
          <p:nvPr>
            <p:ph type="title"/>
          </p:nvPr>
        </p:nvSpPr>
        <p:spPr/>
        <p:txBody>
          <a:bodyPr/>
          <a:lstStyle/>
          <a:p>
            <a:pPr eaLnBrk="1" hangingPunct="1"/>
            <a:r>
              <a:rPr lang="en-GB">
                <a:latin typeface="Verdana" charset="0"/>
              </a:rPr>
              <a:t>Bridging the gulfs</a:t>
            </a:r>
          </a:p>
        </p:txBody>
      </p:sp>
      <p:sp>
        <p:nvSpPr>
          <p:cNvPr id="2"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E83125-C74F-5549-98BE-EFAFCEC9847B}" type="slidenum">
              <a:rPr lang="en-GB" sz="1200">
                <a:solidFill>
                  <a:srgbClr val="FF9900"/>
                </a:solidFill>
                <a:latin typeface="Verdana" charset="0"/>
              </a:rPr>
              <a:pPr eaLnBrk="1" hangingPunct="1"/>
              <a:t>48</a:t>
            </a:fld>
            <a:endParaRPr lang="en-GB" sz="1200">
              <a:solidFill>
                <a:srgbClr val="FF9900"/>
              </a:solidFill>
              <a:latin typeface="Verdana" charset="0"/>
            </a:endParaRPr>
          </a:p>
        </p:txBody>
      </p:sp>
      <p:sp>
        <p:nvSpPr>
          <p:cNvPr id="3" name="Date Placeholder 2"/>
          <p:cNvSpPr>
            <a:spLocks noGrp="1"/>
          </p:cNvSpPr>
          <p:nvPr>
            <p:ph type="dt" sz="quarter" idx="11"/>
          </p:nvPr>
        </p:nvSpPr>
        <p:spPr/>
        <p:txBody>
          <a:bodyPr/>
          <a:lstStyle/>
          <a:p>
            <a:pPr>
              <a:defRPr/>
            </a:pPr>
            <a:r>
              <a:rPr lang="en-GB" smtClean="0"/>
              <a:t>www.id-book.com</a:t>
            </a:r>
          </a:p>
        </p:txBody>
      </p:sp>
      <p:pic>
        <p:nvPicPr>
          <p:cNvPr id="98309" name="Picture 3" descr="fig_03_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67702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F06055-CC7B-F641-92A1-4E54213BE249}" type="slidenum">
              <a:rPr lang="en-GB" sz="1200">
                <a:solidFill>
                  <a:srgbClr val="FF9900"/>
                </a:solidFill>
                <a:latin typeface="Verdana" charset="0"/>
              </a:rPr>
              <a:pPr eaLnBrk="1" hangingPunct="1"/>
              <a:t>49</a:t>
            </a:fld>
            <a:endParaRPr lang="en-GB" sz="1200">
              <a:solidFill>
                <a:srgbClr val="FF9900"/>
              </a:solidFill>
              <a:latin typeface="Verdana" charset="0"/>
            </a:endParaRPr>
          </a:p>
        </p:txBody>
      </p:sp>
      <p:sp>
        <p:nvSpPr>
          <p:cNvPr id="6"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00356" name="Rectangle 2"/>
          <p:cNvSpPr>
            <a:spLocks noGrp="1" noChangeArrowheads="1"/>
          </p:cNvSpPr>
          <p:nvPr>
            <p:ph type="title" idx="4294967295"/>
          </p:nvPr>
        </p:nvSpPr>
        <p:spPr/>
        <p:txBody>
          <a:bodyPr/>
          <a:lstStyle/>
          <a:p>
            <a:pPr eaLnBrk="1" hangingPunct="1"/>
            <a:r>
              <a:rPr lang="en-GB">
                <a:latin typeface="Verdana" charset="0"/>
              </a:rPr>
              <a:t>Information processing</a:t>
            </a:r>
          </a:p>
        </p:txBody>
      </p:sp>
      <p:sp>
        <p:nvSpPr>
          <p:cNvPr id="100357" name="Rectangle 3"/>
          <p:cNvSpPr>
            <a:spLocks noGrp="1" noChangeArrowheads="1"/>
          </p:cNvSpPr>
          <p:nvPr>
            <p:ph type="body" idx="4294967295"/>
          </p:nvPr>
        </p:nvSpPr>
        <p:spPr/>
        <p:txBody>
          <a:bodyPr/>
          <a:lstStyle/>
          <a:p>
            <a:pPr eaLnBrk="1" hangingPunct="1"/>
            <a:r>
              <a:rPr lang="en-GB">
                <a:latin typeface="Verdana" charset="0"/>
              </a:rPr>
              <a:t>Conceptualizes human performance in metaphorical terms of information processing stages</a:t>
            </a:r>
          </a:p>
        </p:txBody>
      </p:sp>
      <p:pic>
        <p:nvPicPr>
          <p:cNvPr id="100358" name="Picture 6" descr="fig_03_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52925"/>
            <a:ext cx="8229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C64895-BF23-1B48-BACF-16C2CA3B1DA5}" type="slidenum">
              <a:rPr lang="en-GB" sz="1200">
                <a:solidFill>
                  <a:srgbClr val="FF9900"/>
                </a:solidFill>
                <a:latin typeface="Verdana" charset="0"/>
              </a:rPr>
              <a:pPr eaLnBrk="1" hangingPunct="1"/>
              <a:t>5</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21508" name="Rectangle 2"/>
          <p:cNvSpPr>
            <a:spLocks noGrp="1" noChangeArrowheads="1"/>
          </p:cNvSpPr>
          <p:nvPr>
            <p:ph type="title" idx="4294967295"/>
          </p:nvPr>
        </p:nvSpPr>
        <p:spPr>
          <a:xfrm>
            <a:off x="685800" y="381000"/>
            <a:ext cx="7772400" cy="1143000"/>
          </a:xfrm>
          <a:noFill/>
        </p:spPr>
        <p:txBody>
          <a:bodyPr lIns="90487" tIns="44450" rIns="90487" bIns="44450"/>
          <a:lstStyle/>
          <a:p>
            <a:pPr eaLnBrk="1" hangingPunct="1"/>
            <a:r>
              <a:rPr lang="en-GB">
                <a:latin typeface="Verdana" charset="0"/>
              </a:rPr>
              <a:t>Attention </a:t>
            </a:r>
          </a:p>
        </p:txBody>
      </p:sp>
      <p:sp>
        <p:nvSpPr>
          <p:cNvPr id="21509" name="Rectangle 3"/>
          <p:cNvSpPr>
            <a:spLocks noGrp="1" noChangeArrowheads="1"/>
          </p:cNvSpPr>
          <p:nvPr>
            <p:ph type="body" idx="4294967295"/>
          </p:nvPr>
        </p:nvSpPr>
        <p:spPr>
          <a:xfrm>
            <a:off x="762000" y="1752600"/>
            <a:ext cx="7772400" cy="4114800"/>
          </a:xfrm>
          <a:noFill/>
        </p:spPr>
        <p:txBody>
          <a:bodyPr lIns="90487" tIns="44450" rIns="90487" bIns="44450"/>
          <a:lstStyle/>
          <a:p>
            <a:pPr eaLnBrk="1" hangingPunct="1">
              <a:lnSpc>
                <a:spcPct val="90000"/>
              </a:lnSpc>
            </a:pPr>
            <a:r>
              <a:rPr lang="en-GB" sz="2000">
                <a:latin typeface="Verdana" charset="0"/>
              </a:rPr>
              <a:t>Selecting things to concentrate on at a point in time from the mass of stimuli around us</a:t>
            </a:r>
          </a:p>
          <a:p>
            <a:pPr eaLnBrk="1" hangingPunct="1">
              <a:lnSpc>
                <a:spcPct val="90000"/>
              </a:lnSpc>
            </a:pPr>
            <a:r>
              <a:rPr lang="en-GB" sz="2000">
                <a:latin typeface="Verdana" charset="0"/>
              </a:rPr>
              <a:t>Allows us to to focus on information that is relevant to what we are doing</a:t>
            </a:r>
          </a:p>
          <a:p>
            <a:pPr eaLnBrk="1" hangingPunct="1">
              <a:lnSpc>
                <a:spcPct val="90000"/>
              </a:lnSpc>
            </a:pPr>
            <a:r>
              <a:rPr lang="en-GB" sz="2000">
                <a:latin typeface="Verdana" charset="0"/>
              </a:rPr>
              <a:t>Involves audio and/or visual senses </a:t>
            </a:r>
          </a:p>
          <a:p>
            <a:pPr eaLnBrk="1" hangingPunct="1">
              <a:lnSpc>
                <a:spcPct val="90000"/>
              </a:lnSpc>
            </a:pPr>
            <a:endParaRPr lang="en-GB" sz="700">
              <a:latin typeface="Verdana" charset="0"/>
            </a:endParaRPr>
          </a:p>
          <a:p>
            <a:pPr eaLnBrk="1" hangingPunct="1">
              <a:lnSpc>
                <a:spcPct val="90000"/>
              </a:lnSpc>
            </a:pPr>
            <a:r>
              <a:rPr lang="en-GB" sz="2000">
                <a:latin typeface="Verdana" charset="0"/>
              </a:rPr>
              <a:t>Focussed and divided attention enables us to be selective in terms of the mass of competing stimuli but limits our ability to keep track of all events</a:t>
            </a:r>
          </a:p>
          <a:p>
            <a:pPr eaLnBrk="1" hangingPunct="1">
              <a:lnSpc>
                <a:spcPct val="90000"/>
              </a:lnSpc>
            </a:pPr>
            <a:endParaRPr lang="en-GB" sz="700">
              <a:latin typeface="Verdana" charset="0"/>
            </a:endParaRPr>
          </a:p>
          <a:p>
            <a:pPr eaLnBrk="1" hangingPunct="1">
              <a:lnSpc>
                <a:spcPct val="90000"/>
              </a:lnSpc>
            </a:pPr>
            <a:r>
              <a:rPr lang="en-GB" sz="2000">
                <a:latin typeface="Verdana" charset="0"/>
              </a:rPr>
              <a:t>Information at the interface should be structured to capture users</a:t>
            </a:r>
            <a:r>
              <a:rPr lang="ja-JP" altLang="en-GB" sz="2000">
                <a:latin typeface="Verdana" charset="0"/>
              </a:rPr>
              <a:t>’</a:t>
            </a:r>
            <a:r>
              <a:rPr lang="en-GB" sz="2000">
                <a:latin typeface="Verdana" charset="0"/>
              </a:rPr>
              <a:t> attention, e.g. use perceptual boundaries (windows), </a:t>
            </a:r>
            <a:r>
              <a:rPr lang="en-GB" sz="2000">
                <a:solidFill>
                  <a:srgbClr val="EF1F1D"/>
                </a:solidFill>
                <a:latin typeface="Verdana" charset="0"/>
              </a:rPr>
              <a:t>colour</a:t>
            </a:r>
            <a:r>
              <a:rPr lang="en-GB" sz="2000">
                <a:latin typeface="Verdana" charset="0"/>
              </a:rPr>
              <a:t>, </a:t>
            </a:r>
            <a:r>
              <a:rPr lang="en-GB" sz="2000">
                <a:solidFill>
                  <a:schemeClr val="bg2"/>
                </a:solidFill>
                <a:latin typeface="Verdana" charset="0"/>
              </a:rPr>
              <a:t>reverse video</a:t>
            </a:r>
            <a:r>
              <a:rPr lang="en-GB" sz="2000">
                <a:latin typeface="Verdana" charset="0"/>
              </a:rPr>
              <a:t>, sound and flashing lights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6783D4-27BF-CA42-AC7F-3B314D61FF43}" type="slidenum">
              <a:rPr lang="en-GB" sz="1200">
                <a:solidFill>
                  <a:srgbClr val="FF9900"/>
                </a:solidFill>
                <a:latin typeface="Verdana" charset="0"/>
              </a:rPr>
              <a:pPr eaLnBrk="1" hangingPunct="1"/>
              <a:t>50</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02404" name="Rectangle 2"/>
          <p:cNvSpPr>
            <a:spLocks noGrp="1" noChangeArrowheads="1"/>
          </p:cNvSpPr>
          <p:nvPr>
            <p:ph type="title" idx="4294967295"/>
          </p:nvPr>
        </p:nvSpPr>
        <p:spPr/>
        <p:txBody>
          <a:bodyPr/>
          <a:lstStyle/>
          <a:p>
            <a:pPr eaLnBrk="1" hangingPunct="1"/>
            <a:r>
              <a:rPr lang="en-GB">
                <a:latin typeface="Verdana" charset="0"/>
              </a:rPr>
              <a:t>Model Human processor (Card et al, 1983)</a:t>
            </a:r>
          </a:p>
        </p:txBody>
      </p:sp>
      <p:sp>
        <p:nvSpPr>
          <p:cNvPr id="102405" name="Rectangle 3"/>
          <p:cNvSpPr>
            <a:spLocks noGrp="1" noChangeArrowheads="1"/>
          </p:cNvSpPr>
          <p:nvPr>
            <p:ph type="body" idx="4294967295"/>
          </p:nvPr>
        </p:nvSpPr>
        <p:spPr/>
        <p:txBody>
          <a:bodyPr/>
          <a:lstStyle/>
          <a:p>
            <a:pPr eaLnBrk="1" hangingPunct="1"/>
            <a:r>
              <a:rPr lang="en-GB" sz="2800">
                <a:latin typeface="Verdana" charset="0"/>
              </a:rPr>
              <a:t>Models the information processes of a user interacting with a computer </a:t>
            </a:r>
          </a:p>
          <a:p>
            <a:pPr eaLnBrk="1" hangingPunct="1"/>
            <a:r>
              <a:rPr lang="en-GB" sz="2800">
                <a:latin typeface="Verdana" charset="0"/>
              </a:rPr>
              <a:t>Predicts which cognitive processes are involved when a user interacts with a computer</a:t>
            </a:r>
          </a:p>
          <a:p>
            <a:pPr eaLnBrk="1" hangingPunct="1"/>
            <a:r>
              <a:rPr lang="en-GB" sz="2800">
                <a:latin typeface="Verdana" charset="0"/>
              </a:rPr>
              <a:t>Enables calculations to be made of how long a user will take to carry out a task</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86F823-D5B2-414A-B205-8F34AAECAE12}" type="slidenum">
              <a:rPr lang="en-GB" sz="1200">
                <a:solidFill>
                  <a:srgbClr val="FF9900"/>
                </a:solidFill>
                <a:latin typeface="Verdana" charset="0"/>
              </a:rPr>
              <a:pPr eaLnBrk="1" hangingPunct="1"/>
              <a:t>51</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04453" name="Rectangle 2"/>
          <p:cNvSpPr>
            <a:spLocks noGrp="1" noChangeArrowheads="1"/>
          </p:cNvSpPr>
          <p:nvPr>
            <p:ph type="title" idx="4294967295"/>
          </p:nvPr>
        </p:nvSpPr>
        <p:spPr/>
        <p:txBody>
          <a:bodyPr/>
          <a:lstStyle/>
          <a:p>
            <a:pPr eaLnBrk="1" hangingPunct="1"/>
            <a:r>
              <a:rPr lang="en-GB">
                <a:latin typeface="Verdana" charset="0"/>
              </a:rPr>
              <a:t>The human processor model</a:t>
            </a:r>
          </a:p>
        </p:txBody>
      </p:sp>
      <p:graphicFrame>
        <p:nvGraphicFramePr>
          <p:cNvPr id="104450" name="Object 2"/>
          <p:cNvGraphicFramePr>
            <a:graphicFrameLocks noChangeAspect="1"/>
          </p:cNvGraphicFramePr>
          <p:nvPr>
            <p:ph type="body" idx="4294967295"/>
          </p:nvPr>
        </p:nvGraphicFramePr>
        <p:xfrm>
          <a:off x="2833688" y="1600200"/>
          <a:ext cx="3475037" cy="4525963"/>
        </p:xfrm>
        <a:graphic>
          <a:graphicData uri="http://schemas.openxmlformats.org/presentationml/2006/ole">
            <mc:AlternateContent xmlns:mc="http://schemas.openxmlformats.org/markup-compatibility/2006">
              <mc:Choice xmlns:v="urn:schemas-microsoft-com:vml" Requires="v">
                <p:oleObj spid="_x0000_s104454" name="Document" r:id="rId4" imgW="3910584" imgH="4904232" progId="Word.Document.8">
                  <p:embed/>
                </p:oleObj>
              </mc:Choice>
              <mc:Fallback>
                <p:oleObj name="Document" r:id="rId4" imgW="3910584" imgH="490423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1600200"/>
                        <a:ext cx="3475037"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3249EF-6082-8B44-9F8D-671D91968456}" type="slidenum">
              <a:rPr lang="en-GB" sz="1200">
                <a:solidFill>
                  <a:srgbClr val="FF9900"/>
                </a:solidFill>
                <a:latin typeface="Verdana" charset="0"/>
              </a:rPr>
              <a:pPr eaLnBrk="1" hangingPunct="1"/>
              <a:t>52</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06500" name="Title 1"/>
          <p:cNvSpPr>
            <a:spLocks noGrp="1"/>
          </p:cNvSpPr>
          <p:nvPr>
            <p:ph type="title" idx="4294967295"/>
          </p:nvPr>
        </p:nvSpPr>
        <p:spPr/>
        <p:txBody>
          <a:bodyPr/>
          <a:lstStyle/>
          <a:p>
            <a:pPr eaLnBrk="1" hangingPunct="1"/>
            <a:r>
              <a:rPr lang="en-GB">
                <a:latin typeface="Verdana" charset="0"/>
              </a:rPr>
              <a:t>Limitations </a:t>
            </a:r>
          </a:p>
        </p:txBody>
      </p:sp>
      <p:sp>
        <p:nvSpPr>
          <p:cNvPr id="106501" name="Content Placeholder 2"/>
          <p:cNvSpPr>
            <a:spLocks noGrp="1"/>
          </p:cNvSpPr>
          <p:nvPr>
            <p:ph idx="4294967295"/>
          </p:nvPr>
        </p:nvSpPr>
        <p:spPr/>
        <p:txBody>
          <a:bodyPr/>
          <a:lstStyle/>
          <a:p>
            <a:pPr eaLnBrk="1" hangingPunct="1"/>
            <a:r>
              <a:rPr lang="en-GB">
                <a:latin typeface="Verdana" charset="0"/>
              </a:rPr>
              <a:t>based on modeling mental activities that happen exclusively inside the head</a:t>
            </a:r>
          </a:p>
          <a:p>
            <a:pPr eaLnBrk="1" hangingPunct="1">
              <a:buFontTx/>
              <a:buNone/>
            </a:pPr>
            <a:r>
              <a:rPr lang="en-GB">
                <a:latin typeface="Verdana" charset="0"/>
              </a:rPr>
              <a:t> </a:t>
            </a:r>
          </a:p>
          <a:p>
            <a:pPr eaLnBrk="1" hangingPunct="1"/>
            <a:r>
              <a:rPr lang="en-GB">
                <a:latin typeface="Verdana" charset="0"/>
              </a:rPr>
              <a:t>do not adequately account for how people interact with computers and other devices in real world</a:t>
            </a:r>
          </a:p>
          <a:p>
            <a:pPr eaLnBrk="1" hangingPunct="1"/>
            <a:endParaRPr lang="en-GB">
              <a:latin typeface="Verdana"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2B22D4-EF79-FD4C-ADFF-7F55EC083C6C}" type="slidenum">
              <a:rPr lang="en-GB" sz="1200">
                <a:solidFill>
                  <a:srgbClr val="FF9900"/>
                </a:solidFill>
                <a:latin typeface="Verdana" charset="0"/>
              </a:rPr>
              <a:pPr eaLnBrk="1" hangingPunct="1"/>
              <a:t>53</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07524" name="Rectangle 2"/>
          <p:cNvSpPr>
            <a:spLocks noGrp="1" noChangeArrowheads="1"/>
          </p:cNvSpPr>
          <p:nvPr>
            <p:ph type="title" idx="4294967295"/>
          </p:nvPr>
        </p:nvSpPr>
        <p:spPr>
          <a:xfrm>
            <a:off x="685800" y="304800"/>
            <a:ext cx="7772400" cy="1143000"/>
          </a:xfrm>
        </p:spPr>
        <p:txBody>
          <a:bodyPr/>
          <a:lstStyle/>
          <a:p>
            <a:pPr eaLnBrk="1" hangingPunct="1"/>
            <a:r>
              <a:rPr lang="en-US">
                <a:latin typeface="Verdana" charset="0"/>
              </a:rPr>
              <a:t>External cognition</a:t>
            </a:r>
          </a:p>
        </p:txBody>
      </p:sp>
      <p:sp>
        <p:nvSpPr>
          <p:cNvPr id="107525" name="Rectangle 3"/>
          <p:cNvSpPr>
            <a:spLocks noGrp="1" noChangeArrowheads="1"/>
          </p:cNvSpPr>
          <p:nvPr>
            <p:ph type="body" idx="4294967295"/>
          </p:nvPr>
        </p:nvSpPr>
        <p:spPr>
          <a:xfrm>
            <a:off x="762000" y="1447800"/>
            <a:ext cx="7772400" cy="4953000"/>
          </a:xfrm>
        </p:spPr>
        <p:txBody>
          <a:bodyPr/>
          <a:lstStyle/>
          <a:p>
            <a:pPr eaLnBrk="1" hangingPunct="1"/>
            <a:r>
              <a:rPr lang="en-US" sz="2400">
                <a:latin typeface="Verdana" charset="0"/>
              </a:rPr>
              <a:t>Concerned with explaining how we interact with external representations (e.g. maps, notes, diagrams)</a:t>
            </a:r>
          </a:p>
          <a:p>
            <a:pPr eaLnBrk="1" hangingPunct="1"/>
            <a:endParaRPr lang="en-US" sz="700">
              <a:latin typeface="Verdana" charset="0"/>
            </a:endParaRPr>
          </a:p>
          <a:p>
            <a:pPr eaLnBrk="1" hangingPunct="1"/>
            <a:r>
              <a:rPr lang="en-US" sz="2400">
                <a:latin typeface="Verdana" charset="0"/>
              </a:rPr>
              <a:t>What are the cognitive benefits and what processes involved</a:t>
            </a:r>
          </a:p>
          <a:p>
            <a:pPr eaLnBrk="1" hangingPunct="1"/>
            <a:endParaRPr lang="en-US" sz="700">
              <a:latin typeface="Verdana" charset="0"/>
            </a:endParaRPr>
          </a:p>
          <a:p>
            <a:pPr eaLnBrk="1" hangingPunct="1"/>
            <a:r>
              <a:rPr lang="en-US" sz="2400">
                <a:latin typeface="Verdana" charset="0"/>
              </a:rPr>
              <a:t>How they extend our cognition</a:t>
            </a:r>
          </a:p>
          <a:p>
            <a:pPr eaLnBrk="1" hangingPunct="1"/>
            <a:endParaRPr lang="en-US" sz="700">
              <a:latin typeface="Verdana" charset="0"/>
            </a:endParaRPr>
          </a:p>
          <a:p>
            <a:pPr eaLnBrk="1" hangingPunct="1"/>
            <a:r>
              <a:rPr lang="en-US" sz="2400">
                <a:latin typeface="Verdana" charset="0"/>
              </a:rPr>
              <a:t>What computer-based representations can we develop to help even more?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3695B6-B063-DE49-8CBA-9B597B605C8C}" type="slidenum">
              <a:rPr lang="en-GB" sz="1200">
                <a:solidFill>
                  <a:srgbClr val="FF9900"/>
                </a:solidFill>
                <a:latin typeface="Verdana" charset="0"/>
              </a:rPr>
              <a:pPr eaLnBrk="1" hangingPunct="1"/>
              <a:t>54</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09572" name="Rectangle 2"/>
          <p:cNvSpPr>
            <a:spLocks noGrp="1" noChangeArrowheads="1"/>
          </p:cNvSpPr>
          <p:nvPr>
            <p:ph type="title" idx="4294967295"/>
          </p:nvPr>
        </p:nvSpPr>
        <p:spPr>
          <a:xfrm>
            <a:off x="685800" y="304800"/>
            <a:ext cx="7772400" cy="1143000"/>
          </a:xfrm>
        </p:spPr>
        <p:txBody>
          <a:bodyPr/>
          <a:lstStyle/>
          <a:p>
            <a:pPr eaLnBrk="1" hangingPunct="1"/>
            <a:r>
              <a:rPr lang="en-US">
                <a:latin typeface="Verdana" charset="0"/>
              </a:rPr>
              <a:t>Externalizing to reduce memory load</a:t>
            </a:r>
          </a:p>
        </p:txBody>
      </p:sp>
      <p:sp>
        <p:nvSpPr>
          <p:cNvPr id="109573" name="Rectangle 3"/>
          <p:cNvSpPr>
            <a:spLocks noGrp="1" noChangeArrowheads="1"/>
          </p:cNvSpPr>
          <p:nvPr>
            <p:ph type="body" idx="4294967295"/>
          </p:nvPr>
        </p:nvSpPr>
        <p:spPr>
          <a:xfrm>
            <a:off x="381000" y="1981200"/>
            <a:ext cx="8382000" cy="4114800"/>
          </a:xfrm>
        </p:spPr>
        <p:txBody>
          <a:bodyPr/>
          <a:lstStyle/>
          <a:p>
            <a:pPr eaLnBrk="1" hangingPunct="1">
              <a:lnSpc>
                <a:spcPct val="90000"/>
              </a:lnSpc>
            </a:pPr>
            <a:r>
              <a:rPr lang="en-US" sz="2400">
                <a:latin typeface="Verdana" charset="0"/>
              </a:rPr>
              <a:t>Diaries, reminders, calendars, notes, shopping lists, to-do lists </a:t>
            </a:r>
          </a:p>
          <a:p>
            <a:pPr lvl="1" eaLnBrk="1" hangingPunct="1">
              <a:lnSpc>
                <a:spcPct val="90000"/>
              </a:lnSpc>
            </a:pPr>
            <a:r>
              <a:rPr lang="en-US" sz="2000">
                <a:latin typeface="Verdana" charset="0"/>
                <a:ea typeface="ＭＳ Ｐゴシック" charset="0"/>
              </a:rPr>
              <a:t>written to remind us of what to do</a:t>
            </a:r>
          </a:p>
          <a:p>
            <a:pPr eaLnBrk="1" hangingPunct="1">
              <a:lnSpc>
                <a:spcPct val="90000"/>
              </a:lnSpc>
            </a:pPr>
            <a:endParaRPr lang="en-US" sz="800">
              <a:latin typeface="Verdana" charset="0"/>
            </a:endParaRPr>
          </a:p>
          <a:p>
            <a:pPr eaLnBrk="1" hangingPunct="1">
              <a:lnSpc>
                <a:spcPct val="90000"/>
              </a:lnSpc>
            </a:pPr>
            <a:r>
              <a:rPr lang="en-US" sz="2400">
                <a:latin typeface="Verdana" charset="0"/>
              </a:rPr>
              <a:t>Post-its, piles, marked emails </a:t>
            </a:r>
          </a:p>
          <a:p>
            <a:pPr lvl="1" eaLnBrk="1" hangingPunct="1">
              <a:lnSpc>
                <a:spcPct val="90000"/>
              </a:lnSpc>
            </a:pPr>
            <a:r>
              <a:rPr lang="en-US" sz="2000">
                <a:latin typeface="Verdana" charset="0"/>
                <a:ea typeface="ＭＳ Ｐゴシック" charset="0"/>
              </a:rPr>
              <a:t>where placed indicates priority of what to do</a:t>
            </a:r>
          </a:p>
          <a:p>
            <a:pPr eaLnBrk="1" hangingPunct="1">
              <a:lnSpc>
                <a:spcPct val="90000"/>
              </a:lnSpc>
            </a:pPr>
            <a:endParaRPr lang="en-US" sz="800">
              <a:latin typeface="Verdana" charset="0"/>
            </a:endParaRPr>
          </a:p>
          <a:p>
            <a:pPr eaLnBrk="1" hangingPunct="1">
              <a:lnSpc>
                <a:spcPct val="90000"/>
              </a:lnSpc>
            </a:pPr>
            <a:r>
              <a:rPr lang="en-US" sz="2400">
                <a:latin typeface="Verdana" charset="0"/>
              </a:rPr>
              <a:t>External representations:</a:t>
            </a:r>
            <a:endParaRPr lang="en-US" sz="2800">
              <a:latin typeface="Verdana" charset="0"/>
            </a:endParaRPr>
          </a:p>
          <a:p>
            <a:pPr lvl="1" eaLnBrk="1" hangingPunct="1">
              <a:lnSpc>
                <a:spcPct val="90000"/>
              </a:lnSpc>
            </a:pPr>
            <a:r>
              <a:rPr lang="en-US" sz="2000">
                <a:latin typeface="Verdana" charset="0"/>
                <a:ea typeface="ＭＳ Ｐゴシック" charset="0"/>
              </a:rPr>
              <a:t>Remind us that we need to do something (e.g. to buy something for mother’s day)</a:t>
            </a:r>
          </a:p>
          <a:p>
            <a:pPr lvl="1" eaLnBrk="1" hangingPunct="1">
              <a:lnSpc>
                <a:spcPct val="90000"/>
              </a:lnSpc>
            </a:pPr>
            <a:r>
              <a:rPr lang="en-US" sz="2000">
                <a:latin typeface="Verdana" charset="0"/>
                <a:ea typeface="ＭＳ Ｐゴシック" charset="0"/>
              </a:rPr>
              <a:t>Remind us of what to do (e.g. buy a card)</a:t>
            </a:r>
          </a:p>
          <a:p>
            <a:pPr lvl="1" eaLnBrk="1" hangingPunct="1">
              <a:lnSpc>
                <a:spcPct val="90000"/>
              </a:lnSpc>
            </a:pPr>
            <a:r>
              <a:rPr lang="en-US" sz="2000">
                <a:latin typeface="Verdana" charset="0"/>
                <a:ea typeface="ＭＳ Ｐゴシック" charset="0"/>
              </a:rPr>
              <a:t>Remind us when to do something (e.g. send a card by a certain date)</a:t>
            </a:r>
            <a:endParaRPr lang="en-US" sz="1800">
              <a:latin typeface="Verdana"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A7D168-047A-6B4F-BB1B-F53B59B2D5ED}" type="slidenum">
              <a:rPr lang="en-GB" sz="1200">
                <a:solidFill>
                  <a:srgbClr val="FF9900"/>
                </a:solidFill>
                <a:latin typeface="Verdana" charset="0"/>
              </a:rPr>
              <a:pPr eaLnBrk="1" hangingPunct="1"/>
              <a:t>55</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11620" name="Rectangle 2"/>
          <p:cNvSpPr>
            <a:spLocks noGrp="1" noChangeArrowheads="1"/>
          </p:cNvSpPr>
          <p:nvPr>
            <p:ph type="title" idx="4294967295"/>
          </p:nvPr>
        </p:nvSpPr>
        <p:spPr/>
        <p:txBody>
          <a:bodyPr/>
          <a:lstStyle/>
          <a:p>
            <a:pPr eaLnBrk="1" hangingPunct="1"/>
            <a:r>
              <a:rPr lang="en-US">
                <a:latin typeface="Verdana" charset="0"/>
              </a:rPr>
              <a:t>Computational offloading</a:t>
            </a:r>
          </a:p>
        </p:txBody>
      </p:sp>
      <p:sp>
        <p:nvSpPr>
          <p:cNvPr id="111621" name="Rectangle 3"/>
          <p:cNvSpPr>
            <a:spLocks noGrp="1" noChangeArrowheads="1"/>
          </p:cNvSpPr>
          <p:nvPr>
            <p:ph type="body" idx="4294967295"/>
          </p:nvPr>
        </p:nvSpPr>
        <p:spPr>
          <a:xfrm>
            <a:off x="685800" y="1905000"/>
            <a:ext cx="7772400" cy="4114800"/>
          </a:xfrm>
        </p:spPr>
        <p:txBody>
          <a:bodyPr/>
          <a:lstStyle/>
          <a:p>
            <a:pPr eaLnBrk="1" hangingPunct="1">
              <a:lnSpc>
                <a:spcPct val="90000"/>
              </a:lnSpc>
            </a:pPr>
            <a:r>
              <a:rPr lang="en-US" sz="2400">
                <a:latin typeface="Verdana" charset="0"/>
              </a:rPr>
              <a:t>When a tool is used in conjunction with an external representation to carry out a computation (e.g. pen and paper)</a:t>
            </a:r>
          </a:p>
          <a:p>
            <a:pPr eaLnBrk="1" hangingPunct="1">
              <a:lnSpc>
                <a:spcPct val="90000"/>
              </a:lnSpc>
            </a:pPr>
            <a:endParaRPr lang="en-US" sz="2400">
              <a:latin typeface="Verdana" charset="0"/>
            </a:endParaRPr>
          </a:p>
          <a:p>
            <a:pPr eaLnBrk="1" hangingPunct="1">
              <a:lnSpc>
                <a:spcPct val="90000"/>
              </a:lnSpc>
            </a:pPr>
            <a:r>
              <a:rPr lang="en-US" sz="2400">
                <a:latin typeface="Verdana" charset="0"/>
              </a:rPr>
              <a:t>Try doing the two sums below (a) in your head, (b) on a piece of paper and c) with a calculator.</a:t>
            </a:r>
            <a:br>
              <a:rPr lang="en-US" sz="2400">
                <a:latin typeface="Verdana" charset="0"/>
              </a:rPr>
            </a:br>
            <a:r>
              <a:rPr lang="en-US" sz="2400">
                <a:latin typeface="Verdana" charset="0"/>
              </a:rPr>
              <a:t> </a:t>
            </a:r>
          </a:p>
          <a:p>
            <a:pPr lvl="1" eaLnBrk="1" hangingPunct="1">
              <a:lnSpc>
                <a:spcPct val="90000"/>
              </a:lnSpc>
            </a:pPr>
            <a:r>
              <a:rPr lang="en-US" sz="1800">
                <a:latin typeface="Verdana" charset="0"/>
                <a:ea typeface="ＭＳ Ｐゴシック" charset="0"/>
              </a:rPr>
              <a:t>234 x 456 =??</a:t>
            </a:r>
          </a:p>
          <a:p>
            <a:pPr lvl="1" eaLnBrk="1" hangingPunct="1">
              <a:lnSpc>
                <a:spcPct val="90000"/>
              </a:lnSpc>
            </a:pPr>
            <a:r>
              <a:rPr lang="en-US" sz="1800">
                <a:latin typeface="Verdana" charset="0"/>
                <a:ea typeface="ＭＳ Ｐゴシック" charset="0"/>
              </a:rPr>
              <a:t>CCXXXIIII   x  CCCCXXXXXVI = ???</a:t>
            </a:r>
            <a:br>
              <a:rPr lang="en-US" sz="1800">
                <a:latin typeface="Verdana" charset="0"/>
                <a:ea typeface="ＭＳ Ｐゴシック" charset="0"/>
              </a:rPr>
            </a:br>
            <a:endParaRPr lang="en-US" sz="1800">
              <a:latin typeface="Verdana" charset="0"/>
              <a:ea typeface="ＭＳ Ｐゴシック" charset="0"/>
            </a:endParaRPr>
          </a:p>
          <a:p>
            <a:pPr eaLnBrk="1" hangingPunct="1">
              <a:lnSpc>
                <a:spcPct val="90000"/>
              </a:lnSpc>
            </a:pPr>
            <a:r>
              <a:rPr lang="en-US" sz="2400">
                <a:latin typeface="Verdana" charset="0"/>
              </a:rPr>
              <a:t>Which is easiest and why? Both are identical sums</a:t>
            </a:r>
            <a:r>
              <a:rPr lang="en-US" sz="2000">
                <a:latin typeface="Verdana" charset="0"/>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11F2D0-DF77-F749-AA9E-94EFF974D1D9}" type="slidenum">
              <a:rPr lang="en-GB" sz="1200">
                <a:solidFill>
                  <a:srgbClr val="FF9900"/>
                </a:solidFill>
                <a:latin typeface="Verdana" charset="0"/>
              </a:rPr>
              <a:pPr eaLnBrk="1" hangingPunct="1"/>
              <a:t>56</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13668" name="Rectangle 2"/>
          <p:cNvSpPr>
            <a:spLocks noGrp="1" noChangeArrowheads="1"/>
          </p:cNvSpPr>
          <p:nvPr>
            <p:ph type="title" idx="4294967295"/>
          </p:nvPr>
        </p:nvSpPr>
        <p:spPr>
          <a:xfrm>
            <a:off x="685800" y="457200"/>
            <a:ext cx="7772400" cy="1143000"/>
          </a:xfrm>
        </p:spPr>
        <p:txBody>
          <a:bodyPr/>
          <a:lstStyle/>
          <a:p>
            <a:pPr eaLnBrk="1" hangingPunct="1"/>
            <a:r>
              <a:rPr lang="en-US">
                <a:latin typeface="Verdana" charset="0"/>
              </a:rPr>
              <a:t>Annotation and cognitive tracing </a:t>
            </a:r>
          </a:p>
        </p:txBody>
      </p:sp>
      <p:sp>
        <p:nvSpPr>
          <p:cNvPr id="113669" name="Rectangle 3"/>
          <p:cNvSpPr>
            <a:spLocks noGrp="1" noChangeArrowheads="1"/>
          </p:cNvSpPr>
          <p:nvPr>
            <p:ph type="body" idx="4294967295"/>
          </p:nvPr>
        </p:nvSpPr>
        <p:spPr/>
        <p:txBody>
          <a:bodyPr/>
          <a:lstStyle/>
          <a:p>
            <a:pPr eaLnBrk="1" hangingPunct="1"/>
            <a:r>
              <a:rPr lang="en-US" sz="2400">
                <a:latin typeface="Verdana" charset="0"/>
              </a:rPr>
              <a:t>Annotation involves modifying existing representations through making marks</a:t>
            </a:r>
          </a:p>
          <a:p>
            <a:pPr lvl="1" eaLnBrk="1" hangingPunct="1"/>
            <a:r>
              <a:rPr lang="en-US" sz="2000">
                <a:latin typeface="Verdana" charset="0"/>
                <a:ea typeface="ＭＳ Ｐゴシック" charset="0"/>
              </a:rPr>
              <a:t>e.g. crossing off, ticking, underlining</a:t>
            </a:r>
          </a:p>
          <a:p>
            <a:pPr lvl="1" eaLnBrk="1" hangingPunct="1"/>
            <a:endParaRPr lang="en-US" sz="2000">
              <a:latin typeface="Verdana" charset="0"/>
              <a:ea typeface="ＭＳ Ｐゴシック" charset="0"/>
            </a:endParaRPr>
          </a:p>
          <a:p>
            <a:pPr eaLnBrk="1" hangingPunct="1"/>
            <a:r>
              <a:rPr lang="en-US" sz="2400">
                <a:latin typeface="Verdana" charset="0"/>
              </a:rPr>
              <a:t>Cognitive tracing involves externally manipulating items into different orders or structures</a:t>
            </a:r>
          </a:p>
          <a:p>
            <a:pPr lvl="1" eaLnBrk="1" hangingPunct="1"/>
            <a:r>
              <a:rPr lang="en-US" sz="2000">
                <a:latin typeface="Verdana" charset="0"/>
                <a:ea typeface="ＭＳ Ｐゴシック" charset="0"/>
              </a:rPr>
              <a:t>e.g. playing Scrabble, playing cards</a:t>
            </a:r>
          </a:p>
          <a:p>
            <a:pPr lvl="1" eaLnBrk="1" hangingPunct="1"/>
            <a:endParaRPr lang="en-US" sz="2000">
              <a:latin typeface="Verdana"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BDD96F-564D-D64F-B402-7BC8097E36EB}" type="slidenum">
              <a:rPr lang="en-GB" sz="1200">
                <a:solidFill>
                  <a:srgbClr val="FF9900"/>
                </a:solidFill>
                <a:latin typeface="Verdana" charset="0"/>
              </a:rPr>
              <a:pPr eaLnBrk="1" hangingPunct="1"/>
              <a:t>57</a:t>
            </a:fld>
            <a:endParaRPr lang="en-GB" sz="1200">
              <a:solidFill>
                <a:srgbClr val="FF9900"/>
              </a:solidFill>
              <a:latin typeface="Verdana" charset="0"/>
            </a:endParaRPr>
          </a:p>
        </p:txBody>
      </p:sp>
      <p:sp>
        <p:nvSpPr>
          <p:cNvPr id="8"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15716" name="Rectangle 2"/>
          <p:cNvSpPr>
            <a:spLocks noGrp="1" noChangeArrowheads="1"/>
          </p:cNvSpPr>
          <p:nvPr>
            <p:ph type="title" idx="4294967295"/>
          </p:nvPr>
        </p:nvSpPr>
        <p:spPr>
          <a:xfrm>
            <a:off x="685800" y="304800"/>
            <a:ext cx="7772400" cy="1143000"/>
          </a:xfrm>
        </p:spPr>
        <p:txBody>
          <a:bodyPr/>
          <a:lstStyle/>
          <a:p>
            <a:pPr eaLnBrk="1" hangingPunct="1"/>
            <a:r>
              <a:rPr lang="en-US">
                <a:latin typeface="Verdana" charset="0"/>
              </a:rPr>
              <a:t>Design implication</a:t>
            </a:r>
          </a:p>
        </p:txBody>
      </p:sp>
      <p:sp>
        <p:nvSpPr>
          <p:cNvPr id="115717" name="Rectangle 3"/>
          <p:cNvSpPr>
            <a:spLocks noGrp="1" noChangeArrowheads="1"/>
          </p:cNvSpPr>
          <p:nvPr>
            <p:ph type="body" idx="4294967295"/>
          </p:nvPr>
        </p:nvSpPr>
        <p:spPr>
          <a:xfrm>
            <a:off x="762000" y="1752600"/>
            <a:ext cx="7772400" cy="4114800"/>
          </a:xfrm>
        </p:spPr>
        <p:txBody>
          <a:bodyPr/>
          <a:lstStyle/>
          <a:p>
            <a:pPr eaLnBrk="1" hangingPunct="1"/>
            <a:r>
              <a:rPr lang="en-US" sz="2800">
                <a:latin typeface="Verdana" charset="0"/>
              </a:rPr>
              <a:t>Provide external representations at the interface that reduce memory load and facilitate computational offloading</a:t>
            </a:r>
          </a:p>
        </p:txBody>
      </p:sp>
      <p:pic>
        <p:nvPicPr>
          <p:cNvPr id="1157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1400"/>
            <a:ext cx="26781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33800"/>
            <a:ext cx="276225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Rectangle 6"/>
          <p:cNvSpPr>
            <a:spLocks noChangeArrowheads="1"/>
          </p:cNvSpPr>
          <p:nvPr/>
        </p:nvSpPr>
        <p:spPr bwMode="auto">
          <a:xfrm>
            <a:off x="2971800" y="3810000"/>
            <a:ext cx="2971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pPr>
            <a:r>
              <a:rPr lang="en-US" sz="2000">
                <a:latin typeface="Verdana" charset="0"/>
              </a:rPr>
              <a:t>e.g. Information visualizations have been designed to allow people to make sense and rapid decisions about masses of data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68EBFF-E26D-5140-851D-46B61747AA67}" type="slidenum">
              <a:rPr lang="en-GB" sz="1200">
                <a:solidFill>
                  <a:srgbClr val="FF9900"/>
                </a:solidFill>
                <a:latin typeface="Verdana" charset="0"/>
              </a:rPr>
              <a:pPr eaLnBrk="1" hangingPunct="1"/>
              <a:t>58</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17764" name="Rectangle 2"/>
          <p:cNvSpPr>
            <a:spLocks noGrp="1" noChangeArrowheads="1"/>
          </p:cNvSpPr>
          <p:nvPr>
            <p:ph type="title" idx="4294967295"/>
          </p:nvPr>
        </p:nvSpPr>
        <p:spPr/>
        <p:txBody>
          <a:bodyPr/>
          <a:lstStyle/>
          <a:p>
            <a:pPr eaLnBrk="1" hangingPunct="1"/>
            <a:r>
              <a:rPr lang="en-GB">
                <a:latin typeface="Verdana" charset="0"/>
              </a:rPr>
              <a:t>Distributed cognition</a:t>
            </a:r>
          </a:p>
        </p:txBody>
      </p:sp>
      <p:sp>
        <p:nvSpPr>
          <p:cNvPr id="117765"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Concerned with the nature of cognitive phenomena across individuals, artifacts, and internal and external representations (Hutchins, 1995)</a:t>
            </a:r>
          </a:p>
          <a:p>
            <a:pPr eaLnBrk="1" hangingPunct="1">
              <a:lnSpc>
                <a:spcPct val="90000"/>
              </a:lnSpc>
            </a:pPr>
            <a:r>
              <a:rPr lang="en-GB" sz="2800">
                <a:latin typeface="Verdana" charset="0"/>
              </a:rPr>
              <a:t>Describes these in terms of propagation across representational state</a:t>
            </a:r>
          </a:p>
          <a:p>
            <a:pPr eaLnBrk="1" hangingPunct="1">
              <a:lnSpc>
                <a:spcPct val="90000"/>
              </a:lnSpc>
            </a:pPr>
            <a:r>
              <a:rPr lang="en-GB" sz="2800">
                <a:latin typeface="Verdana" charset="0"/>
              </a:rPr>
              <a:t>Information is transformed through different media (computers, displays, paper, heads)</a:t>
            </a:r>
          </a:p>
          <a:p>
            <a:pPr eaLnBrk="1" hangingPunct="1">
              <a:lnSpc>
                <a:spcPct val="90000"/>
              </a:lnSpc>
            </a:pPr>
            <a:endParaRPr lang="en-GB" sz="2800">
              <a:latin typeface="Verdana"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16602E-9753-9141-9F02-01ACF02783C7}" type="slidenum">
              <a:rPr lang="en-GB" sz="1200">
                <a:solidFill>
                  <a:srgbClr val="FF9900"/>
                </a:solidFill>
                <a:latin typeface="Verdana" charset="0"/>
              </a:rPr>
              <a:pPr eaLnBrk="1" hangingPunct="1"/>
              <a:t>59</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19813" name="Rectangle 2"/>
          <p:cNvSpPr>
            <a:spLocks noGrp="1" noChangeArrowheads="1"/>
          </p:cNvSpPr>
          <p:nvPr>
            <p:ph type="title" idx="4294967295"/>
          </p:nvPr>
        </p:nvSpPr>
        <p:spPr/>
        <p:txBody>
          <a:bodyPr/>
          <a:lstStyle/>
          <a:p>
            <a:pPr eaLnBrk="1" hangingPunct="1"/>
            <a:r>
              <a:rPr lang="en-GB">
                <a:latin typeface="Verdana" charset="0"/>
              </a:rPr>
              <a:t>How it differs from information processing</a:t>
            </a:r>
          </a:p>
        </p:txBody>
      </p:sp>
      <p:graphicFrame>
        <p:nvGraphicFramePr>
          <p:cNvPr id="119810" name="Object 2"/>
          <p:cNvGraphicFramePr>
            <a:graphicFrameLocks noChangeAspect="1"/>
          </p:cNvGraphicFramePr>
          <p:nvPr>
            <p:ph type="body" idx="4294967295"/>
          </p:nvPr>
        </p:nvGraphicFramePr>
        <p:xfrm>
          <a:off x="485775" y="1600200"/>
          <a:ext cx="8172450" cy="4525963"/>
        </p:xfrm>
        <a:graphic>
          <a:graphicData uri="http://schemas.openxmlformats.org/presentationml/2006/ole">
            <mc:AlternateContent xmlns:mc="http://schemas.openxmlformats.org/markup-compatibility/2006">
              <mc:Choice xmlns:v="urn:schemas-microsoft-com:vml" Requires="v">
                <p:oleObj spid="_x0000_s119814" name="Document" r:id="rId4" imgW="5486400" imgH="2926080" progId="Word.Document.8">
                  <p:embed/>
                </p:oleObj>
              </mc:Choice>
              <mc:Fallback>
                <p:oleObj name="Document" r:id="rId4" imgW="5486400" imgH="292608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 y="1600200"/>
                        <a:ext cx="81724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0B7AB6-A5F7-264F-BB9D-D0A96877EF03}" type="slidenum">
              <a:rPr lang="en-GB" sz="1200">
                <a:solidFill>
                  <a:srgbClr val="FF9900"/>
                </a:solidFill>
                <a:latin typeface="Verdana" charset="0"/>
              </a:rPr>
              <a:pPr eaLnBrk="1" hangingPunct="1"/>
              <a:t>6</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23557" name="Rectangle 2"/>
          <p:cNvSpPr>
            <a:spLocks noGrp="1" noChangeArrowheads="1"/>
          </p:cNvSpPr>
          <p:nvPr>
            <p:ph type="title" idx="4294967295"/>
          </p:nvPr>
        </p:nvSpPr>
        <p:spPr/>
        <p:txBody>
          <a:bodyPr/>
          <a:lstStyle/>
          <a:p>
            <a:pPr eaLnBrk="1" hangingPunct="1"/>
            <a:r>
              <a:rPr lang="en-GB" sz="2400">
                <a:latin typeface="Verdana" charset="0"/>
              </a:rPr>
              <a:t>Activity: Find the price of a double room at the Holiday Inn in Bradley</a:t>
            </a:r>
            <a:endParaRPr lang="en-GB">
              <a:latin typeface="Verdana" charset="0"/>
            </a:endParaRPr>
          </a:p>
        </p:txBody>
      </p:sp>
      <p:graphicFrame>
        <p:nvGraphicFramePr>
          <p:cNvPr id="23554" name="Object 2"/>
          <p:cNvGraphicFramePr>
            <a:graphicFrameLocks noChangeAspect="1"/>
          </p:cNvGraphicFramePr>
          <p:nvPr>
            <p:ph type="body" idx="4294967295"/>
          </p:nvPr>
        </p:nvGraphicFramePr>
        <p:xfrm>
          <a:off x="1771650" y="1600200"/>
          <a:ext cx="5600700" cy="4525963"/>
        </p:xfrm>
        <a:graphic>
          <a:graphicData uri="http://schemas.openxmlformats.org/presentationml/2006/ole">
            <mc:AlternateContent xmlns:mc="http://schemas.openxmlformats.org/markup-compatibility/2006">
              <mc:Choice xmlns:v="urn:schemas-microsoft-com:vml" Requires="v">
                <p:oleObj spid="_x0000_s23558" name="Document" r:id="rId4" imgW="5023104" imgH="3907536" progId="Word.Document.8">
                  <p:embed/>
                </p:oleObj>
              </mc:Choice>
              <mc:Fallback>
                <p:oleObj name="Document" r:id="rId4" imgW="5023104" imgH="3907536"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0" y="1600200"/>
                        <a:ext cx="560070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1BF00C-375E-8947-9B15-FB2792B31D05}" type="slidenum">
              <a:rPr lang="en-GB" sz="1200">
                <a:solidFill>
                  <a:srgbClr val="FF9900"/>
                </a:solidFill>
                <a:latin typeface="Verdana" charset="0"/>
              </a:rPr>
              <a:pPr eaLnBrk="1" hangingPunct="1"/>
              <a:t>60</a:t>
            </a:fld>
            <a:endParaRPr lang="en-GB" sz="1200">
              <a:solidFill>
                <a:srgbClr val="FF9900"/>
              </a:solidFill>
              <a:latin typeface="Verdana" charset="0"/>
            </a:endParaRPr>
          </a:p>
        </p:txBody>
      </p:sp>
      <p:sp>
        <p:nvSpPr>
          <p:cNvPr id="3" name="Date Placeholder 2"/>
          <p:cNvSpPr>
            <a:spLocks noGrp="1"/>
          </p:cNvSpPr>
          <p:nvPr>
            <p:ph type="dt" sz="quarter" idx="11"/>
          </p:nvPr>
        </p:nvSpPr>
        <p:spPr/>
        <p:txBody>
          <a:bodyPr/>
          <a:lstStyle/>
          <a:p>
            <a:pPr>
              <a:defRPr/>
            </a:pPr>
            <a:r>
              <a:rPr lang="en-GB" smtClean="0"/>
              <a:t>www.id-book.com</a:t>
            </a:r>
          </a:p>
        </p:txBody>
      </p:sp>
      <p:pic>
        <p:nvPicPr>
          <p:cNvPr id="121860" name="Picture 3" descr="fig_03_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7150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429E29-EE18-524C-91CB-1303812CE4B2}" type="slidenum">
              <a:rPr lang="en-GB" sz="1200">
                <a:solidFill>
                  <a:srgbClr val="FF9900"/>
                </a:solidFill>
                <a:latin typeface="Verdana" charset="0"/>
              </a:rPr>
              <a:pPr eaLnBrk="1" hangingPunct="1"/>
              <a:t>61</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22884" name="Rectangle 2"/>
          <p:cNvSpPr>
            <a:spLocks noGrp="1" noChangeArrowheads="1"/>
          </p:cNvSpPr>
          <p:nvPr>
            <p:ph type="title" idx="4294967295"/>
          </p:nvPr>
        </p:nvSpPr>
        <p:spPr/>
        <p:txBody>
          <a:bodyPr/>
          <a:lstStyle/>
          <a:p>
            <a:pPr eaLnBrk="1" hangingPunct="1"/>
            <a:r>
              <a:rPr lang="en-GB">
                <a:latin typeface="Verdana" charset="0"/>
              </a:rPr>
              <a:t>What</a:t>
            </a:r>
            <a:r>
              <a:rPr lang="ja-JP" altLang="en-GB">
                <a:latin typeface="Verdana" charset="0"/>
              </a:rPr>
              <a:t>’</a:t>
            </a:r>
            <a:r>
              <a:rPr lang="en-GB">
                <a:latin typeface="Verdana" charset="0"/>
              </a:rPr>
              <a:t>s involved</a:t>
            </a:r>
          </a:p>
        </p:txBody>
      </p:sp>
      <p:sp>
        <p:nvSpPr>
          <p:cNvPr id="122885"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The distributed problem-solving that takes place </a:t>
            </a:r>
          </a:p>
          <a:p>
            <a:pPr eaLnBrk="1" hangingPunct="1">
              <a:lnSpc>
                <a:spcPct val="90000"/>
              </a:lnSpc>
            </a:pPr>
            <a:r>
              <a:rPr lang="en-GB" sz="2800">
                <a:latin typeface="Verdana" charset="0"/>
              </a:rPr>
              <a:t>The role of verbal and non-verbal behavior</a:t>
            </a:r>
          </a:p>
          <a:p>
            <a:pPr eaLnBrk="1" hangingPunct="1">
              <a:lnSpc>
                <a:spcPct val="90000"/>
              </a:lnSpc>
            </a:pPr>
            <a:r>
              <a:rPr lang="en-GB" sz="2800">
                <a:latin typeface="Verdana" charset="0"/>
              </a:rPr>
              <a:t>The various coordinating mechanisms that are used (e.g. rules, procedures)</a:t>
            </a:r>
          </a:p>
          <a:p>
            <a:pPr eaLnBrk="1" hangingPunct="1">
              <a:lnSpc>
                <a:spcPct val="90000"/>
              </a:lnSpc>
            </a:pPr>
            <a:r>
              <a:rPr lang="en-GB" sz="2800">
                <a:latin typeface="Verdana" charset="0"/>
              </a:rPr>
              <a:t>The communication that takes place as the collaborative activity progresses</a:t>
            </a:r>
          </a:p>
          <a:p>
            <a:pPr eaLnBrk="1" hangingPunct="1">
              <a:lnSpc>
                <a:spcPct val="90000"/>
              </a:lnSpc>
            </a:pPr>
            <a:r>
              <a:rPr lang="en-GB" sz="2800">
                <a:latin typeface="Verdana" charset="0"/>
              </a:rPr>
              <a:t>How knowledge is shared and accessed</a:t>
            </a:r>
          </a:p>
          <a:p>
            <a:pPr eaLnBrk="1" hangingPunct="1">
              <a:lnSpc>
                <a:spcPct val="90000"/>
              </a:lnSpc>
            </a:pPr>
            <a:endParaRPr lang="en-GB" sz="2800">
              <a:latin typeface="Verdana"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489651-BB5E-9D4B-8D54-25C0D1D4091B}" type="slidenum">
              <a:rPr lang="en-GB" sz="1200">
                <a:solidFill>
                  <a:srgbClr val="FF9900"/>
                </a:solidFill>
                <a:latin typeface="Verdana" charset="0"/>
              </a:rPr>
              <a:pPr eaLnBrk="1" hangingPunct="1"/>
              <a:t>62</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124932" name="Rectangle 2"/>
          <p:cNvSpPr>
            <a:spLocks noGrp="1" noChangeArrowheads="1"/>
          </p:cNvSpPr>
          <p:nvPr>
            <p:ph type="title" idx="4294967295"/>
          </p:nvPr>
        </p:nvSpPr>
        <p:spPr>
          <a:xfrm>
            <a:off x="762000" y="304800"/>
            <a:ext cx="7772400" cy="1143000"/>
          </a:xfrm>
        </p:spPr>
        <p:txBody>
          <a:bodyPr/>
          <a:lstStyle/>
          <a:p>
            <a:pPr eaLnBrk="1" hangingPunct="1"/>
            <a:r>
              <a:rPr lang="en-GB">
                <a:latin typeface="Verdana" charset="0"/>
              </a:rPr>
              <a:t>Summary</a:t>
            </a:r>
          </a:p>
        </p:txBody>
      </p:sp>
      <p:sp>
        <p:nvSpPr>
          <p:cNvPr id="124933" name="Rectangle 3"/>
          <p:cNvSpPr>
            <a:spLocks noGrp="1" noChangeArrowheads="1"/>
          </p:cNvSpPr>
          <p:nvPr>
            <p:ph type="body" idx="4294967295"/>
          </p:nvPr>
        </p:nvSpPr>
        <p:spPr>
          <a:xfrm>
            <a:off x="381000" y="1676400"/>
            <a:ext cx="8534400" cy="4114800"/>
          </a:xfrm>
        </p:spPr>
        <p:txBody>
          <a:bodyPr/>
          <a:lstStyle/>
          <a:p>
            <a:pPr eaLnBrk="1" hangingPunct="1">
              <a:lnSpc>
                <a:spcPct val="90000"/>
              </a:lnSpc>
            </a:pPr>
            <a:r>
              <a:rPr lang="en-GB" sz="2400">
                <a:latin typeface="Verdana" charset="0"/>
              </a:rPr>
              <a:t>Cognition involves several processes including attention, memory, perception and learning</a:t>
            </a:r>
          </a:p>
          <a:p>
            <a:pPr eaLnBrk="1" hangingPunct="1">
              <a:lnSpc>
                <a:spcPct val="90000"/>
              </a:lnSpc>
            </a:pPr>
            <a:endParaRPr lang="en-GB" sz="800">
              <a:latin typeface="Verdana" charset="0"/>
            </a:endParaRPr>
          </a:p>
          <a:p>
            <a:pPr eaLnBrk="1" hangingPunct="1">
              <a:lnSpc>
                <a:spcPct val="90000"/>
              </a:lnSpc>
            </a:pPr>
            <a:r>
              <a:rPr lang="en-GB" sz="2400">
                <a:latin typeface="Verdana" charset="0"/>
              </a:rPr>
              <a:t>The way an interface is designed can greatly affect how well users can perceive, attend, learn and remember how to do their tasks</a:t>
            </a:r>
          </a:p>
          <a:p>
            <a:pPr eaLnBrk="1" hangingPunct="1">
              <a:lnSpc>
                <a:spcPct val="90000"/>
              </a:lnSpc>
            </a:pPr>
            <a:endParaRPr lang="en-GB" sz="800">
              <a:latin typeface="Verdana" charset="0"/>
            </a:endParaRPr>
          </a:p>
          <a:p>
            <a:pPr eaLnBrk="1" hangingPunct="1">
              <a:lnSpc>
                <a:spcPct val="90000"/>
              </a:lnSpc>
            </a:pPr>
            <a:r>
              <a:rPr lang="en-GB" sz="2400">
                <a:latin typeface="Verdana" charset="0"/>
              </a:rPr>
              <a:t>Theoretical frameworks, such as mental models and external cognition, provide ways of understanding how and why people interact with products</a:t>
            </a:r>
          </a:p>
          <a:p>
            <a:pPr eaLnBrk="1" hangingPunct="1">
              <a:lnSpc>
                <a:spcPct val="90000"/>
              </a:lnSpc>
              <a:buFontTx/>
              <a:buNone/>
            </a:pPr>
            <a:endParaRPr lang="en-GB" sz="2400">
              <a:latin typeface="Verdana" charset="0"/>
            </a:endParaRPr>
          </a:p>
          <a:p>
            <a:pPr eaLnBrk="1" hangingPunct="1">
              <a:lnSpc>
                <a:spcPct val="90000"/>
              </a:lnSpc>
            </a:pPr>
            <a:r>
              <a:rPr lang="en-GB" sz="2400">
                <a:latin typeface="Verdana" charset="0"/>
              </a:rPr>
              <a:t>This can lead to thinking about how to design better products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660409-AFC8-ED4F-B46D-2406B3A93156}" type="slidenum">
              <a:rPr lang="en-GB" sz="1200">
                <a:solidFill>
                  <a:srgbClr val="FF9900"/>
                </a:solidFill>
                <a:latin typeface="Verdana" charset="0"/>
              </a:rPr>
              <a:pPr eaLnBrk="1" hangingPunct="1"/>
              <a:t>7</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25605" name="Rectangle 2"/>
          <p:cNvSpPr>
            <a:spLocks noGrp="1" noChangeArrowheads="1"/>
          </p:cNvSpPr>
          <p:nvPr>
            <p:ph type="title" idx="4294967295"/>
          </p:nvPr>
        </p:nvSpPr>
        <p:spPr/>
        <p:txBody>
          <a:bodyPr/>
          <a:lstStyle/>
          <a:p>
            <a:pPr eaLnBrk="1" hangingPunct="1"/>
            <a:r>
              <a:rPr lang="en-GB" sz="2400">
                <a:latin typeface="Verdana" charset="0"/>
              </a:rPr>
              <a:t>Activity: Find the price for a double room at the Quality Inn in Columbia</a:t>
            </a:r>
            <a:endParaRPr lang="en-GB">
              <a:latin typeface="Verdana" charset="0"/>
            </a:endParaRPr>
          </a:p>
        </p:txBody>
      </p:sp>
      <p:graphicFrame>
        <p:nvGraphicFramePr>
          <p:cNvPr id="25602" name="Object 2"/>
          <p:cNvGraphicFramePr>
            <a:graphicFrameLocks noChangeAspect="1"/>
          </p:cNvGraphicFramePr>
          <p:nvPr>
            <p:ph type="body" idx="4294967295"/>
          </p:nvPr>
        </p:nvGraphicFramePr>
        <p:xfrm>
          <a:off x="1673225" y="1600200"/>
          <a:ext cx="5797550" cy="4525963"/>
        </p:xfrm>
        <a:graphic>
          <a:graphicData uri="http://schemas.openxmlformats.org/presentationml/2006/ole">
            <mc:AlternateContent xmlns:mc="http://schemas.openxmlformats.org/markup-compatibility/2006">
              <mc:Choice xmlns:v="urn:schemas-microsoft-com:vml" Requires="v">
                <p:oleObj spid="_x0000_s25606" name="Document" r:id="rId4" imgW="4965192" imgH="3730752" progId="Word.Document.8">
                  <p:embed/>
                </p:oleObj>
              </mc:Choice>
              <mc:Fallback>
                <p:oleObj name="Document" r:id="rId4" imgW="4965192" imgH="37307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225" y="1600200"/>
                        <a:ext cx="579755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CE9AE-BFA2-984A-A1BB-EE4C8F0ED51D}" type="slidenum">
              <a:rPr lang="en-GB" sz="1200">
                <a:solidFill>
                  <a:srgbClr val="FF9900"/>
                </a:solidFill>
                <a:latin typeface="Verdana" charset="0"/>
              </a:rPr>
              <a:pPr eaLnBrk="1" hangingPunct="1"/>
              <a:t>8</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27652" name="Rectangle 2"/>
          <p:cNvSpPr>
            <a:spLocks noGrp="1" noChangeArrowheads="1"/>
          </p:cNvSpPr>
          <p:nvPr>
            <p:ph type="title" idx="4294967295"/>
          </p:nvPr>
        </p:nvSpPr>
        <p:spPr/>
        <p:txBody>
          <a:bodyPr/>
          <a:lstStyle/>
          <a:p>
            <a:pPr eaLnBrk="1" hangingPunct="1"/>
            <a:r>
              <a:rPr lang="en-GB">
                <a:latin typeface="Verdana" charset="0"/>
              </a:rPr>
              <a:t>Activity</a:t>
            </a:r>
          </a:p>
        </p:txBody>
      </p:sp>
      <p:sp>
        <p:nvSpPr>
          <p:cNvPr id="27653" name="Rectangle 3"/>
          <p:cNvSpPr>
            <a:spLocks noGrp="1" noChangeArrowheads="1"/>
          </p:cNvSpPr>
          <p:nvPr>
            <p:ph type="body" idx="4294967295"/>
          </p:nvPr>
        </p:nvSpPr>
        <p:spPr/>
        <p:txBody>
          <a:bodyPr/>
          <a:lstStyle/>
          <a:p>
            <a:pPr eaLnBrk="1" hangingPunct="1">
              <a:lnSpc>
                <a:spcPct val="90000"/>
              </a:lnSpc>
            </a:pPr>
            <a:r>
              <a:rPr lang="en-GB" sz="2800">
                <a:latin typeface="Verdana" charset="0"/>
              </a:rPr>
              <a:t>Tullis (1987) found that the two screens produced quite different results</a:t>
            </a:r>
          </a:p>
          <a:p>
            <a:pPr lvl="1" eaLnBrk="1" hangingPunct="1">
              <a:lnSpc>
                <a:spcPct val="90000"/>
              </a:lnSpc>
            </a:pPr>
            <a:r>
              <a:rPr lang="en-GB" sz="2000">
                <a:latin typeface="Verdana" charset="0"/>
                <a:ea typeface="ＭＳ Ｐゴシック" charset="0"/>
              </a:rPr>
              <a:t>1st screen - took an average of 5.5 seconds to search</a:t>
            </a:r>
          </a:p>
          <a:p>
            <a:pPr lvl="1" eaLnBrk="1" hangingPunct="1">
              <a:lnSpc>
                <a:spcPct val="90000"/>
              </a:lnSpc>
            </a:pPr>
            <a:r>
              <a:rPr lang="en-GB" sz="2000">
                <a:latin typeface="Verdana" charset="0"/>
                <a:ea typeface="ＭＳ Ｐゴシック" charset="0"/>
              </a:rPr>
              <a:t>2nd screen - took 3.2 seconds to search</a:t>
            </a:r>
            <a:r>
              <a:rPr lang="en-GB" sz="2400">
                <a:latin typeface="Verdana" charset="0"/>
                <a:ea typeface="ＭＳ Ｐゴシック" charset="0"/>
              </a:rPr>
              <a:t> </a:t>
            </a:r>
          </a:p>
          <a:p>
            <a:pPr eaLnBrk="1" hangingPunct="1">
              <a:lnSpc>
                <a:spcPct val="90000"/>
              </a:lnSpc>
            </a:pPr>
            <a:r>
              <a:rPr lang="en-GB" sz="2800">
                <a:latin typeface="Verdana" charset="0"/>
              </a:rPr>
              <a:t>Why, since both displays have the same density of information (31%)?</a:t>
            </a:r>
          </a:p>
          <a:p>
            <a:pPr eaLnBrk="1" hangingPunct="1">
              <a:lnSpc>
                <a:spcPct val="90000"/>
              </a:lnSpc>
            </a:pPr>
            <a:r>
              <a:rPr lang="en-GB" sz="2800">
                <a:latin typeface="Verdana" charset="0"/>
              </a:rPr>
              <a:t>Spacing</a:t>
            </a:r>
            <a:endParaRPr lang="en-GB" sz="2400">
              <a:latin typeface="Verdana" charset="0"/>
            </a:endParaRPr>
          </a:p>
          <a:p>
            <a:pPr lvl="1" eaLnBrk="1" hangingPunct="1">
              <a:lnSpc>
                <a:spcPct val="90000"/>
              </a:lnSpc>
            </a:pPr>
            <a:r>
              <a:rPr lang="en-GB" sz="2000">
                <a:latin typeface="Verdana" charset="0"/>
                <a:ea typeface="ＭＳ Ｐゴシック" charset="0"/>
              </a:rPr>
              <a:t>In the 1st screen the information is bunched up together, making it hard to search</a:t>
            </a:r>
          </a:p>
          <a:p>
            <a:pPr lvl="1" eaLnBrk="1" hangingPunct="1">
              <a:lnSpc>
                <a:spcPct val="90000"/>
              </a:lnSpc>
            </a:pPr>
            <a:r>
              <a:rPr lang="en-GB" sz="2000">
                <a:latin typeface="Verdana" charset="0"/>
                <a:ea typeface="ＭＳ Ｐゴシック" charset="0"/>
              </a:rPr>
              <a:t>In the 2nd screen the characters are grouped into vertical categories of information making it easier</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FA0C0C-3F5D-FF42-A9B9-F85C4F556595}" type="slidenum">
              <a:rPr lang="en-GB" sz="1200">
                <a:solidFill>
                  <a:srgbClr val="FF9900"/>
                </a:solidFill>
                <a:latin typeface="Verdana" charset="0"/>
              </a:rPr>
              <a:pPr eaLnBrk="1" hangingPunct="1"/>
              <a:t>9</a:t>
            </a:fld>
            <a:endParaRPr lang="en-GB" sz="1200">
              <a:solidFill>
                <a:srgbClr val="FF9900"/>
              </a:solidFill>
              <a:latin typeface="Verdana" charset="0"/>
            </a:endParaRPr>
          </a:p>
        </p:txBody>
      </p:sp>
      <p:sp>
        <p:nvSpPr>
          <p:cNvPr id="5" name="Date Placeholder 2"/>
          <p:cNvSpPr>
            <a:spLocks noGrp="1"/>
          </p:cNvSpPr>
          <p:nvPr>
            <p:ph type="dt"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9900"/>
                </a:solidFill>
                <a:latin typeface="Verdana" charset="0"/>
              </a:rPr>
              <a:t>www.id-book.com</a:t>
            </a:r>
          </a:p>
        </p:txBody>
      </p:sp>
      <p:sp>
        <p:nvSpPr>
          <p:cNvPr id="29700" name="Title 1"/>
          <p:cNvSpPr>
            <a:spLocks noGrp="1"/>
          </p:cNvSpPr>
          <p:nvPr>
            <p:ph type="title" idx="4294967295"/>
          </p:nvPr>
        </p:nvSpPr>
        <p:spPr/>
        <p:txBody>
          <a:bodyPr/>
          <a:lstStyle/>
          <a:p>
            <a:pPr eaLnBrk="1" hangingPunct="1"/>
            <a:r>
              <a:rPr lang="en-GB">
                <a:latin typeface="Verdana" charset="0"/>
              </a:rPr>
              <a:t>Multitasking and attention </a:t>
            </a:r>
          </a:p>
        </p:txBody>
      </p:sp>
      <p:sp>
        <p:nvSpPr>
          <p:cNvPr id="29701" name="Content Placeholder 2"/>
          <p:cNvSpPr>
            <a:spLocks noGrp="1"/>
          </p:cNvSpPr>
          <p:nvPr>
            <p:ph idx="4294967295"/>
          </p:nvPr>
        </p:nvSpPr>
        <p:spPr/>
        <p:txBody>
          <a:bodyPr/>
          <a:lstStyle/>
          <a:p>
            <a:pPr eaLnBrk="1" hangingPunct="1"/>
            <a:r>
              <a:rPr lang="en-GB" sz="2800">
                <a:latin typeface="Verdana" charset="0"/>
              </a:rPr>
              <a:t>Is it possible to perform multiple tasks without one or more of them being detrimentally affected?</a:t>
            </a:r>
          </a:p>
          <a:p>
            <a:pPr eaLnBrk="1" hangingPunct="1"/>
            <a:r>
              <a:rPr lang="en-GB" sz="2800">
                <a:latin typeface="Verdana" charset="0"/>
              </a:rPr>
              <a:t>Ophir et al (2009) compared heavy vs light multi-taskers</a:t>
            </a:r>
          </a:p>
          <a:p>
            <a:pPr lvl="1" eaLnBrk="1" hangingPunct="1"/>
            <a:r>
              <a:rPr lang="en-GB" sz="2400">
                <a:latin typeface="Verdana" charset="0"/>
                <a:ea typeface="ＭＳ Ｐゴシック" charset="0"/>
              </a:rPr>
              <a:t>heavy were more prone to being distracted than those who infrequently multitask </a:t>
            </a:r>
          </a:p>
          <a:p>
            <a:pPr lvl="1" eaLnBrk="1" hangingPunct="1"/>
            <a:r>
              <a:rPr lang="en-GB" sz="2400">
                <a:latin typeface="Verdana" charset="0"/>
                <a:ea typeface="ＭＳ Ｐゴシック" charset="0"/>
              </a:rPr>
              <a:t>heavy multi-taskers are easily distracted and find it difficult to filter irrelevant information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TotalTime>
  <Words>3434</Words>
  <Application>Microsoft Macintosh PowerPoint</Application>
  <PresentationFormat>On-screen Show (4:3)</PresentationFormat>
  <Paragraphs>547</Paragraphs>
  <Slides>62</Slides>
  <Notes>48</Notes>
  <HiddenSlides>0</HiddenSlides>
  <MMClips>0</MMClips>
  <ScaleCrop>false</ScaleCrop>
  <HeadingPairs>
    <vt:vector size="10" baseType="variant">
      <vt:variant>
        <vt:lpstr>Fonts Used</vt:lpstr>
      </vt:variant>
      <vt:variant>
        <vt:i4>5</vt:i4>
      </vt: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62</vt:i4>
      </vt:variant>
    </vt:vector>
  </HeadingPairs>
  <TitlesOfParts>
    <vt:vector size="72" baseType="lpstr">
      <vt:lpstr>Arial</vt:lpstr>
      <vt:lpstr>ＭＳ Ｐゴシック</vt:lpstr>
      <vt:lpstr>Verdana</vt:lpstr>
      <vt:lpstr>Times</vt:lpstr>
      <vt:lpstr>Symbol</vt:lpstr>
      <vt:lpstr>Default Design</vt:lpstr>
      <vt:lpstr>\\localhost\Users\andrewd\teaching\cpsc414\overheads\!OLE_LINK5</vt:lpstr>
      <vt:lpstr>\\localhost\Users\andrewd\teaching\cpsc414\overheads\!OLE_LINK7</vt:lpstr>
      <vt:lpstr>\\localhost\Users\andrewd\teaching\cpsc414\overheads\!OLE_LINK8</vt:lpstr>
      <vt:lpstr>Microsoft Word 97 - 2004 Document</vt:lpstr>
      <vt:lpstr>PowerPoint Presentation</vt:lpstr>
      <vt:lpstr>Overview</vt:lpstr>
      <vt:lpstr>Why do we need to understand users?</vt:lpstr>
      <vt:lpstr>Cognitive processes </vt:lpstr>
      <vt:lpstr>Attention </vt:lpstr>
      <vt:lpstr>Activity: Find the price of a double room at the Holiday Inn in Bradley</vt:lpstr>
      <vt:lpstr>Activity: Find the price for a double room at the Quality Inn in Columbia</vt:lpstr>
      <vt:lpstr>Activity</vt:lpstr>
      <vt:lpstr>Multitasking and attention </vt:lpstr>
      <vt:lpstr>PowerPoint Presentation</vt:lpstr>
      <vt:lpstr>Design implications for attention</vt:lpstr>
      <vt:lpstr>An example of over-use of graphics</vt:lpstr>
      <vt:lpstr>Perception</vt:lpstr>
      <vt:lpstr>Is color contrast good? Find italian</vt:lpstr>
      <vt:lpstr>Are borders and white space better? Find french</vt:lpstr>
      <vt:lpstr>Activity</vt:lpstr>
      <vt:lpstr>Which is easiest to read and why?</vt:lpstr>
      <vt:lpstr>Design implications</vt:lpstr>
      <vt:lpstr>Memory</vt:lpstr>
      <vt:lpstr>Processing in memory</vt:lpstr>
      <vt:lpstr>Context is important</vt:lpstr>
      <vt:lpstr>Activity</vt:lpstr>
      <vt:lpstr>Recognition versus recall</vt:lpstr>
      <vt:lpstr>The problem with the classic ‘72’</vt:lpstr>
      <vt:lpstr>What some designers get up to…</vt:lpstr>
      <vt:lpstr>Why?</vt:lpstr>
      <vt:lpstr>Personal information management</vt:lpstr>
      <vt:lpstr>Personal information management</vt:lpstr>
      <vt:lpstr>Is Apple’s Spotlight search tool any good?</vt:lpstr>
      <vt:lpstr>Memory aids</vt:lpstr>
      <vt:lpstr>SenseCam</vt:lpstr>
      <vt:lpstr>Design implications</vt:lpstr>
      <vt:lpstr>Learning</vt:lpstr>
      <vt:lpstr>Design implications</vt:lpstr>
      <vt:lpstr>Reading, speaking, and listening </vt:lpstr>
      <vt:lpstr>Applications</vt:lpstr>
      <vt:lpstr>Design implications</vt:lpstr>
      <vt:lpstr>Problem-solving, planning, reasoning and decision-making  </vt:lpstr>
      <vt:lpstr>Design implications</vt:lpstr>
      <vt:lpstr>Mental models</vt:lpstr>
      <vt:lpstr>Mental models</vt:lpstr>
      <vt:lpstr>Everyday reasoning and mental models</vt:lpstr>
      <vt:lpstr>Heating up a room or oven that is thermostat-controlled</vt:lpstr>
      <vt:lpstr>Heating up a room or oven that is thermostat-controlled</vt:lpstr>
      <vt:lpstr>Exercise: ATMs</vt:lpstr>
      <vt:lpstr>How did you fare?</vt:lpstr>
      <vt:lpstr>Gulfs of execution and evaluation </vt:lpstr>
      <vt:lpstr>Bridging the gulfs</vt:lpstr>
      <vt:lpstr>Information processing</vt:lpstr>
      <vt:lpstr>Model Human processor (Card et al, 1983)</vt:lpstr>
      <vt:lpstr>The human processor model</vt:lpstr>
      <vt:lpstr>Limitations </vt:lpstr>
      <vt:lpstr>External cognition</vt:lpstr>
      <vt:lpstr>Externalizing to reduce memory load</vt:lpstr>
      <vt:lpstr>Computational offloading</vt:lpstr>
      <vt:lpstr>Annotation and cognitive tracing </vt:lpstr>
      <vt:lpstr>Design implication</vt:lpstr>
      <vt:lpstr>Distributed cognition</vt:lpstr>
      <vt:lpstr>How it differs from information processing</vt:lpstr>
      <vt:lpstr>PowerPoint Presentation</vt:lpstr>
      <vt:lpstr>What’s involved</vt:lpstr>
      <vt:lpstr>Summary</vt:lpstr>
    </vt:vector>
  </TitlesOfParts>
  <Company>Open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Rien Sach</dc:creator>
  <cp:lastModifiedBy>Andrew Duchowski</cp:lastModifiedBy>
  <cp:revision>9</cp:revision>
  <dcterms:created xsi:type="dcterms:W3CDTF">2011-05-04T11:22:51Z</dcterms:created>
  <dcterms:modified xsi:type="dcterms:W3CDTF">2014-01-16T14:42:50Z</dcterms:modified>
</cp:coreProperties>
</file>