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70C0"/>
    <a:srgbClr val="492D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3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2F550C-AB09-4341-A45D-CF24B11A210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679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-76200"/>
            <a:ext cx="9297988" cy="701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6732588" y="6383338"/>
            <a:ext cx="21336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50000"/>
              </a:spcBef>
              <a:defRPr/>
            </a:pPr>
            <a:r>
              <a:rPr lang="en-GB" sz="1200" dirty="0" smtClean="0">
                <a:solidFill>
                  <a:srgbClr val="FF9900"/>
                </a:solidFill>
                <a:latin typeface="Verdana" charset="0"/>
                <a:ea typeface="+mn-ea"/>
                <a:cs typeface="+mn-cs"/>
              </a:rPr>
              <a:t>Spring 2014</a:t>
            </a:r>
            <a:endParaRPr lang="en-GB" sz="1200" dirty="0">
              <a:solidFill>
                <a:srgbClr val="FF9900"/>
              </a:solidFill>
              <a:latin typeface="Verdana" charset="0"/>
              <a:ea typeface="+mn-ea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6080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55725" y="271303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705DD7-F267-D342-9AB0-BDE12B68873E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CPSC 414/614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1829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3E0CD7-9284-D04E-96AF-94A80474F16E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CPSC 414/614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0637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FB03DE-A882-BE46-8CA1-6F496D962A69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CPSC 414/614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4937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149104-2609-634B-99C0-BE8303F1500E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CPSC 414/614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38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7D862F-DAAF-B545-8DED-25C21DB39466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CPSC 414/614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6540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91AA8F-6438-CC43-A32C-856D47C1B6FE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CPSC 414/614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146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8D9D49-6E08-4247-BC5C-B4BAA3DBEC5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CPSC 414/614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0178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B84CD-CEE5-C842-A58F-3A94DC7A0B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CPSC 414/614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9031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207C89-1AFE-BB48-8B46-7E8E25A9148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CPSC 414/614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9087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27D5F1-F65E-B24B-8378-281F72FB1D1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CPSC 414/614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7672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E42AD8-623D-8340-BF88-B3EEA87D9CCA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CPSC 414/614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3994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ictur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-76200"/>
            <a:ext cx="9297988" cy="701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87675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9900"/>
                </a:solidFill>
                <a:latin typeface="Verdana" charset="0"/>
              </a:defRPr>
            </a:lvl1pPr>
          </a:lstStyle>
          <a:p>
            <a:fld id="{85EE60B3-F550-5943-8B24-317A0B73B00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99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dirty="0" smtClean="0"/>
              <a:t>CPSC 414/614</a:t>
            </a:r>
            <a:endParaRPr lang="en-GB" dirty="0"/>
          </a:p>
        </p:txBody>
      </p:sp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6732588" y="6383338"/>
            <a:ext cx="21336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50000"/>
              </a:spcBef>
              <a:defRPr/>
            </a:pPr>
            <a:r>
              <a:rPr lang="en-GB" sz="1200" dirty="0" smtClean="0">
                <a:solidFill>
                  <a:srgbClr val="FF9900"/>
                </a:solidFill>
                <a:latin typeface="Verdana" charset="0"/>
                <a:ea typeface="+mn-ea"/>
                <a:cs typeface="+mn-cs"/>
              </a:rPr>
              <a:t>Spring</a:t>
            </a:r>
            <a:r>
              <a:rPr lang="en-GB" sz="1200" baseline="0" dirty="0" smtClean="0">
                <a:solidFill>
                  <a:srgbClr val="FF9900"/>
                </a:solidFill>
                <a:latin typeface="Verdana" charset="0"/>
                <a:ea typeface="+mn-ea"/>
                <a:cs typeface="+mn-cs"/>
              </a:rPr>
              <a:t> 2014</a:t>
            </a:r>
            <a:endParaRPr lang="en-GB" sz="1200" dirty="0">
              <a:solidFill>
                <a:srgbClr val="FF9900"/>
              </a:solidFill>
              <a:latin typeface="Verdana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492D65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492D65"/>
          </a:solidFill>
          <a:latin typeface="Verdana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492D65"/>
          </a:solidFill>
          <a:latin typeface="Verdana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492D65"/>
          </a:solidFill>
          <a:latin typeface="Verdana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492D65"/>
          </a:solidFill>
          <a:latin typeface="Verdana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492D65"/>
          </a:solidFill>
          <a:latin typeface="Verdan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492D65"/>
          </a:solidFill>
          <a:latin typeface="Verdan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492D65"/>
          </a:solidFill>
          <a:latin typeface="Verdan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492D65"/>
          </a:solidFill>
          <a:latin typeface="Verdan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70C0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CPSC 414/614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E5705DD7-F267-D342-9AB0-BDE12B68873E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CPSC 414/614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127290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9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ＭＳ Ｐゴシック</vt:lpstr>
      <vt:lpstr>Verdana</vt:lpstr>
      <vt:lpstr>Times</vt:lpstr>
      <vt:lpstr>Palatino</vt:lpstr>
      <vt:lpstr>Geneva</vt:lpstr>
      <vt:lpstr>Default Design</vt:lpstr>
      <vt:lpstr>CPSC 414/614</vt:lpstr>
    </vt:vector>
  </TitlesOfParts>
  <Company>Open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Rien Sach</dc:creator>
  <cp:lastModifiedBy>Andrew Duchowski</cp:lastModifiedBy>
  <cp:revision>17</cp:revision>
  <dcterms:created xsi:type="dcterms:W3CDTF">2011-05-23T13:50:06Z</dcterms:created>
  <dcterms:modified xsi:type="dcterms:W3CDTF">2014-01-16T14:27:03Z</dcterms:modified>
</cp:coreProperties>
</file>